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67" r:id="rId6"/>
    <p:sldId id="265" r:id="rId7"/>
    <p:sldId id="262" r:id="rId8"/>
  </p:sldIdLst>
  <p:sldSz cx="18288000" cy="10287000"/>
  <p:notesSz cx="6858000" cy="9144000"/>
  <p:embeddedFontLst>
    <p:embeddedFont>
      <p:font typeface="Poppins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 Condense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b="1" dirty="0" smtClean="0">
                <a:solidFill>
                  <a:srgbClr val="FFFFFF"/>
                </a:solidFill>
              </a:rPr>
              <a:t>Режиссер мероприятия: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r>
              <a:rPr lang="ru-RU" sz="2400" dirty="0">
                <a:solidFill>
                  <a:srgbClr val="FFFFFF"/>
                </a:solidFill>
              </a:rPr>
              <a:t>Бычкова Юлия Владимировна, 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Ведерникова </a:t>
            </a:r>
            <a:r>
              <a:rPr lang="ru-RU" sz="2400" dirty="0">
                <a:solidFill>
                  <a:srgbClr val="FFFFFF"/>
                </a:solidFill>
              </a:rPr>
              <a:t>Анастасия Николаевна</a:t>
            </a:r>
            <a:endParaRPr lang="ru-RU" sz="2400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0830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b="1" dirty="0" smtClean="0">
                <a:solidFill>
                  <a:srgbClr val="FFFFFF"/>
                </a:solidFill>
              </a:rPr>
              <a:t>Название учреждения: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ru-RU" sz="2400" dirty="0">
                <a:solidFill>
                  <a:srgbClr val="FFFFFF"/>
                </a:solidFill>
              </a:rPr>
              <a:t>	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Муниципальное </a:t>
            </a:r>
            <a:r>
              <a:rPr lang="ru-RU" sz="2400" dirty="0">
                <a:solidFill>
                  <a:srgbClr val="FFFFFF"/>
                </a:solidFill>
              </a:rPr>
              <a:t>автономное учреждение муниципального округа Ревда </a:t>
            </a:r>
            <a:r>
              <a:rPr lang="ru-RU" sz="2400" dirty="0" smtClean="0">
                <a:solidFill>
                  <a:srgbClr val="FFFFFF"/>
                </a:solidFill>
              </a:rPr>
              <a:t>«Дворец культуры»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547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НАЗВАНИЕ ПРЕДСТАВЛЕНИЯ</a:t>
            </a:r>
            <a:r>
              <a:rPr lang="ru-RU" sz="4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4000" dirty="0">
                <a:solidFill>
                  <a:schemeClr val="bg1"/>
                </a:solidFill>
              </a:rPr>
              <a:t>Концерт-спектакль 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smtClean="0">
                <a:solidFill>
                  <a:schemeClr val="bg1"/>
                </a:solidFill>
              </a:rPr>
              <a:t>«</a:t>
            </a:r>
            <a:r>
              <a:rPr lang="ru-RU" sz="4000" dirty="0">
                <a:solidFill>
                  <a:schemeClr val="bg1"/>
                </a:solidFill>
              </a:rPr>
              <a:t>Маленькие герои большой войны»</a:t>
            </a:r>
            <a:endParaRPr lang="en-US" sz="4000" dirty="0" smtClean="0">
              <a:solidFill>
                <a:schemeClr val="bg1"/>
              </a:solidFill>
            </a:endParaRPr>
          </a:p>
          <a:p>
            <a:pPr>
              <a:lnSpc>
                <a:spcPts val="7150"/>
              </a:lnSpc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lnSpc>
                <a:spcPts val="715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ДАТА И МЕСТО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ЕГО ПРОВЕДЕНИЯ</a:t>
            </a:r>
            <a:r>
              <a:rPr lang="ru-RU" sz="4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Муниципальное </a:t>
            </a:r>
            <a:r>
              <a:rPr lang="ru-RU" sz="3200" dirty="0">
                <a:solidFill>
                  <a:schemeClr val="bg1"/>
                </a:solidFill>
              </a:rPr>
              <a:t>автономное учреждение муниципального округа Ревда </a:t>
            </a:r>
            <a:r>
              <a:rPr lang="ru-RU" sz="3200" dirty="0" smtClean="0">
                <a:solidFill>
                  <a:schemeClr val="bg1"/>
                </a:solidFill>
              </a:rPr>
              <a:t>«Дворец культуры»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г. Ревда, Свердловская область. 07.05.2024 г.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7854448" cy="597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j-lt"/>
              </a:rPr>
              <a:t>цель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мероприятия: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воспитание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патриотического сознания детей и молодёжи на основе подлинных историй</a:t>
            </a:r>
          </a:p>
          <a:p>
            <a:endParaRPr lang="ru-RU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задачи мероприятия: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развитие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и углубление знаний об истории и культуре России и родного края;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формирование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чувства гордости за героическое прошлое своей  Родины;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привитие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уважения к культурному прошлому России через средства эстетического воспитания: музыка, художественное слово, хореография.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7877800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Спектакль </a:t>
            </a:r>
            <a:r>
              <a:rPr lang="ru-RU" sz="2800" dirty="0">
                <a:solidFill>
                  <a:schemeClr val="bg1"/>
                </a:solidFill>
              </a:rPr>
              <a:t>«Маленькие герои большой страны» посвящён детям, чьё детство забрала война. Открывает спектакль сцена встречи боевых подруг, чьи подлинные истории фронтовых событий раскрываются в течение спектакля. Первая из историй рассказывает зрителям об эвакуации детского дома, где дети понимают цену самым простым вещам: хлебу и теплу. Другая история о нелёгком труде в полевом госпитале и на заводе, когда дети брали на себя «взрослые» обязанности и ответственность.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Спектакль </a:t>
            </a:r>
            <a:r>
              <a:rPr lang="ru-RU" sz="2800" dirty="0">
                <a:solidFill>
                  <a:schemeClr val="bg1"/>
                </a:solidFill>
              </a:rPr>
              <a:t>рассказывает и о детях - «зажигалках» в блокадном Ленинграде, и о сыновьях полка на передовой, и о жестокости концлагерей, и о светлых памятных встречах с фронтовыми друзьями. В постановке зрителю представлены на экране подлинные фотографии наших земляков – тружеников тыла, сыновей полка и узников концлагерей, чьи истории легли в основу создания спектакля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9354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78778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2800" dirty="0">
                <a:solidFill>
                  <a:schemeClr val="bg1"/>
                </a:solidFill>
              </a:rPr>
              <a:t>В спектакле звучат как полюбившиеся всем стихи и песни военных лет: «Три танкиста», «Смуглянка», «Фронтовые подруги», так и современные композиции: «Снег на погонах», «Отмените войну», «Белые панамки», «А закаты алые», «Маленькие герои самой большой страны» и другие. Заключительным аккордом, конечно, является песня «День Победы».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4708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количество участников –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104,</a:t>
            </a:r>
            <a:endParaRPr lang="en-US" sz="40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з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рителей – более 1200.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TextBox 7"/>
          <p:cNvSpPr txBox="1"/>
          <p:nvPr/>
        </p:nvSpPr>
        <p:spPr>
          <a:xfrm>
            <a:off x="1524000" y="1572815"/>
            <a:ext cx="11734800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</a:rPr>
              <a:t>ЗАКЛЮЧИТЕЛЬНЫЕ КОММЕНТАРИИ К ПРОЕКТУ</a:t>
            </a:r>
          </a:p>
          <a:p>
            <a:pPr algn="ctr">
              <a:lnSpc>
                <a:spcPts val="5075"/>
              </a:lnSpc>
            </a:pPr>
            <a:endParaRPr lang="en-US" sz="4000" dirty="0" smtClean="0">
              <a:solidFill>
                <a:schemeClr val="bg1"/>
              </a:solidFill>
              <a:latin typeface="+mj-lt"/>
              <a:ea typeface="Roboto Condensed" panose="020B0604020202020204" charset="0"/>
            </a:endParaRPr>
          </a:p>
          <a:p>
            <a:pPr algn="ctr">
              <a:lnSpc>
                <a:spcPts val="5075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Сегодня </a:t>
            </a:r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наша страна вновь отстаивает интересы свободы и чести своих граждан. Спектакль помогает школьникам и студентам правильно сформировать ориентиры и воспитывает патриотизм. Эти страницы истории навсегда в нашей памяти</a:t>
            </a:r>
            <a:r>
              <a:rPr lang="ru-RU" sz="3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.</a:t>
            </a:r>
            <a:endParaRPr lang="ru-RU" sz="3000" dirty="0">
              <a:solidFill>
                <a:schemeClr val="bg1"/>
              </a:solidFill>
              <a:latin typeface="+mj-lt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168</Words>
  <Application>Microsoft Office PowerPoint</Application>
  <PresentationFormat>Произвольный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Poppins</vt:lpstr>
      <vt:lpstr>Calibri</vt:lpstr>
      <vt:lpstr>Roboto Condensed</vt:lpstr>
      <vt:lpstr>Times New Roman</vt:lpstr>
      <vt:lpstr>Courier New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admin</cp:lastModifiedBy>
  <cp:revision>14</cp:revision>
  <dcterms:created xsi:type="dcterms:W3CDTF">2006-08-16T00:00:00Z</dcterms:created>
  <dcterms:modified xsi:type="dcterms:W3CDTF">2025-02-24T07:51:17Z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