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67" r:id="rId6"/>
    <p:sldId id="265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 Condensed" panose="020B0604020202020204" charset="0"/>
      <p:regular r:id="rId13"/>
    </p:embeddedFont>
    <p:embeddedFont>
      <p:font typeface="Poppin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b="1" dirty="0" smtClean="0">
                <a:solidFill>
                  <a:srgbClr val="FFFFFF"/>
                </a:solidFill>
              </a:rPr>
              <a:t>Режиссер мероприятия: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r>
              <a:rPr lang="ru-RU" sz="2400" dirty="0">
                <a:solidFill>
                  <a:srgbClr val="FFFFFF"/>
                </a:solidFill>
              </a:rPr>
              <a:t>Бычкова Юлия </a:t>
            </a:r>
            <a:r>
              <a:rPr lang="ru-RU" sz="2400" dirty="0" smtClean="0">
                <a:solidFill>
                  <a:srgbClr val="FFFFFF"/>
                </a:solidFill>
              </a:rPr>
              <a:t>Владимировна</a:t>
            </a: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0830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b="1" dirty="0" smtClean="0">
                <a:solidFill>
                  <a:srgbClr val="FFFFFF"/>
                </a:solidFill>
              </a:rPr>
              <a:t>Название учреждения: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ru-RU" sz="2400" dirty="0">
                <a:solidFill>
                  <a:srgbClr val="FFFFFF"/>
                </a:solidFill>
              </a:rPr>
              <a:t>	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Муниципальное </a:t>
            </a:r>
            <a:r>
              <a:rPr lang="ru-RU" sz="2400" dirty="0">
                <a:solidFill>
                  <a:srgbClr val="FFFFFF"/>
                </a:solidFill>
              </a:rPr>
              <a:t>автономное учреждение муниципального округа Ревда </a:t>
            </a:r>
            <a:r>
              <a:rPr lang="ru-RU" sz="2400" dirty="0" smtClean="0">
                <a:solidFill>
                  <a:srgbClr val="FFFFFF"/>
                </a:solidFill>
              </a:rPr>
              <a:t>«Дворец культуры»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8779603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НАЗВАНИЕ ПРЕДСТАВЛЕНИЯ</a:t>
            </a:r>
            <a:r>
              <a:rPr lang="ru-RU" sz="4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Музыкальный </a:t>
            </a:r>
            <a:r>
              <a:rPr lang="ru-RU" sz="3600" dirty="0">
                <a:solidFill>
                  <a:schemeClr val="bg1"/>
                </a:solidFill>
              </a:rPr>
              <a:t>спектакль 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«</a:t>
            </a:r>
            <a:r>
              <a:rPr lang="ru-RU" sz="3600" dirty="0" err="1">
                <a:solidFill>
                  <a:schemeClr val="bg1"/>
                </a:solidFill>
              </a:rPr>
              <a:t>Маугли</a:t>
            </a:r>
            <a:r>
              <a:rPr lang="ru-RU" sz="3600" dirty="0">
                <a:solidFill>
                  <a:schemeClr val="bg1"/>
                </a:solidFill>
              </a:rPr>
              <a:t>. Легенда о Человеке» 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по </a:t>
            </a:r>
            <a:r>
              <a:rPr lang="ru-RU" sz="3600" dirty="0">
                <a:solidFill>
                  <a:schemeClr val="bg1"/>
                </a:solidFill>
              </a:rPr>
              <a:t>мотивам цикла повестей Р. Киплинга «Книга джунглей»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lnSpc>
                <a:spcPts val="7150"/>
              </a:lnSpc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lnSpc>
                <a:spcPts val="715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ДАТА И МЕСТО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ЕГО ПРОВЕДЕНИЯ</a:t>
            </a:r>
            <a:r>
              <a:rPr lang="ru-RU" sz="4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Муниципальное </a:t>
            </a:r>
            <a:r>
              <a:rPr lang="ru-RU" sz="3200" dirty="0">
                <a:solidFill>
                  <a:schemeClr val="bg1"/>
                </a:solidFill>
              </a:rPr>
              <a:t>автономное учреждение муниципального округа Ревда </a:t>
            </a:r>
            <a:r>
              <a:rPr lang="ru-RU" sz="3200" dirty="0" smtClean="0">
                <a:solidFill>
                  <a:schemeClr val="bg1"/>
                </a:solidFill>
              </a:rPr>
              <a:t>«Дворец культуры»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г. Ревда, Свердловская область. 13.04.2024 г.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7854448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j-lt"/>
              </a:rPr>
              <a:t>цель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мероприятия: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воспитание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уважения, принятия и правильного понимания других культур, способов самовыражения и проявления человеческой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индивидуальности</a:t>
            </a:r>
          </a:p>
          <a:p>
            <a:endParaRPr lang="ru-RU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задачи мероприятия: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формирование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таких ценностей, как дружба, любовь, толерантность, милосердие;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развитие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качеств, способствующих открыто выражать своё мнение;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воспитание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уважения к чужому мнению, к свободе других.</a:t>
            </a:r>
          </a:p>
          <a:p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7877800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800">
                <a:solidFill>
                  <a:schemeClr val="bg1"/>
                </a:solidFill>
              </a:rPr>
              <a:t>	</a:t>
            </a:r>
            <a:r>
              <a:rPr lang="ru-RU" sz="2800" smtClean="0">
                <a:solidFill>
                  <a:schemeClr val="bg1"/>
                </a:solidFill>
              </a:rPr>
              <a:t>«</a:t>
            </a:r>
            <a:r>
              <a:rPr lang="ru-RU" sz="3000" smtClean="0">
                <a:solidFill>
                  <a:schemeClr val="bg1"/>
                </a:solidFill>
              </a:rPr>
              <a:t>Маугли</a:t>
            </a:r>
            <a:r>
              <a:rPr lang="ru-RU" sz="3000" dirty="0">
                <a:solidFill>
                  <a:schemeClr val="bg1"/>
                </a:solidFill>
              </a:rPr>
              <a:t>» — абсолютно семейная история, которая рассказывает о вечных ценностях: дружбе, любви, толерантности, милосердии. Это история для всех возрастов о том, что все мы равны, все мы достойны уважения, имеем право быть честными, искренними, и открыто выражать свои чувства и мысли. </a:t>
            </a:r>
          </a:p>
          <a:p>
            <a:pPr algn="just"/>
            <a:r>
              <a:rPr lang="ru-RU" sz="3000" dirty="0" smtClean="0">
                <a:solidFill>
                  <a:schemeClr val="bg1"/>
                </a:solidFill>
              </a:rPr>
              <a:t>	Творческая </a:t>
            </a:r>
            <a:r>
              <a:rPr lang="ru-RU" sz="3000" dirty="0">
                <a:solidFill>
                  <a:schemeClr val="bg1"/>
                </a:solidFill>
              </a:rPr>
              <a:t>группа спектакля сохранила авторский текст и атмосферу завораживающей Индии, так любимой Киплингом, наполнила историю красивой музыкой, чарующими танцами, живым юмором и смелыми ритмами. Спектакль раскрывает зрителю мир, где грань добра и зла так тонка, что животным и людям сложно сохранить гармонию и достоинство. Право быть человеком так сложно обрести и так легко потерять.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9354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7877800" cy="504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	</a:t>
            </a:r>
            <a:r>
              <a:rPr lang="ru-RU" sz="3000" dirty="0">
                <a:solidFill>
                  <a:schemeClr val="bg1"/>
                </a:solidFill>
              </a:rPr>
              <a:t>Мы все одной крови - дети и взрослые, люди и звери, артисты и зрители. </a:t>
            </a:r>
          </a:p>
          <a:p>
            <a:pPr algn="just"/>
            <a:r>
              <a:rPr lang="ru-RU" sz="3000" dirty="0" smtClean="0">
                <a:solidFill>
                  <a:schemeClr val="bg1"/>
                </a:solidFill>
              </a:rPr>
              <a:t>	В </a:t>
            </a:r>
            <a:r>
              <a:rPr lang="ru-RU" sz="3000" dirty="0">
                <a:solidFill>
                  <a:schemeClr val="bg1"/>
                </a:solidFill>
              </a:rPr>
              <a:t>спектакле на равных действуют хореография и актёрское мастерство. Постановка грамотно дополнена авторскими вокальными партиями главных героев. Красивые костюмы, яркие декорации, удивительный видео контент – всё это погружает в мир джунглей, увлекая за собой и детей и взрослых.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4708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количество участников –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72,</a:t>
            </a:r>
            <a:endParaRPr lang="en-US" sz="40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з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рителей </a:t>
            </a:r>
            <a:r>
              <a:rPr lang="ru-RU" sz="4000" smtClean="0">
                <a:solidFill>
                  <a:schemeClr val="bg1"/>
                </a:solidFill>
                <a:latin typeface="+mj-lt"/>
              </a:rPr>
              <a:t>– 1300.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TextBox 7"/>
          <p:cNvSpPr txBox="1"/>
          <p:nvPr/>
        </p:nvSpPr>
        <p:spPr>
          <a:xfrm>
            <a:off x="1524000" y="1572815"/>
            <a:ext cx="11734800" cy="5886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</a:rPr>
              <a:t>ЗАКЛЮЧИТЕЛЬНЫЕ КОММЕНТАРИИ К ПРОЕКТУ</a:t>
            </a:r>
          </a:p>
          <a:p>
            <a:pPr algn="ctr">
              <a:lnSpc>
                <a:spcPts val="5075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Тема </a:t>
            </a:r>
            <a:r>
              <a:rPr lang="ru-RU" sz="3000" dirty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толерантности крайне актуальна сегодня. Эта история будет интересна и детям дошкольного </a:t>
            </a:r>
            <a:r>
              <a:rPr lang="ru-RU" sz="300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возраста (через </a:t>
            </a:r>
            <a:r>
              <a:rPr lang="ru-RU" sz="3000" dirty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музыку и чёткие образы детям просто понять границы добра </a:t>
            </a:r>
            <a:r>
              <a:rPr lang="ru-RU" sz="300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и </a:t>
            </a:r>
            <a:r>
              <a:rPr lang="ru-RU" sz="300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зла), и </a:t>
            </a:r>
            <a:r>
              <a:rPr lang="ru-RU" sz="3000" dirty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детям младшего школьного </a:t>
            </a:r>
            <a:r>
              <a:rPr lang="ru-RU" sz="3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возраста (произведение </a:t>
            </a:r>
            <a:r>
              <a:rPr lang="ru-RU" sz="3000" dirty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школьной программы они могут познать в атмосфере ярких впечатлений и </a:t>
            </a:r>
            <a:r>
              <a:rPr lang="ru-RU" sz="300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ощущений</a:t>
            </a:r>
            <a:r>
              <a:rPr lang="ru-RU" sz="300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), </a:t>
            </a:r>
            <a:r>
              <a:rPr lang="ru-RU" sz="3000" dirty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а также будет </a:t>
            </a:r>
            <a:r>
              <a:rPr lang="ru-RU" sz="300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полезна </a:t>
            </a:r>
            <a:r>
              <a:rPr lang="ru-RU" sz="300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взрослым (через </a:t>
            </a:r>
            <a:r>
              <a:rPr lang="ru-RU" sz="3000" dirty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философию и тонкость метафор в героях можно узнать себя или </a:t>
            </a:r>
            <a:r>
              <a:rPr lang="ru-RU" sz="300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своих </a:t>
            </a:r>
            <a:r>
              <a:rPr lang="ru-RU" sz="300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близких).</a:t>
            </a:r>
            <a:endParaRPr lang="ru-RU" sz="3000" dirty="0">
              <a:solidFill>
                <a:schemeClr val="bg1"/>
              </a:solidFill>
              <a:latin typeface="+mj-lt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ctr">
              <a:lnSpc>
                <a:spcPts val="5075"/>
              </a:lnSpc>
            </a:pPr>
            <a:r>
              <a:rPr lang="ru-RU" sz="3000" dirty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«</a:t>
            </a:r>
            <a:r>
              <a:rPr lang="ru-RU" sz="3000" dirty="0" err="1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Маугли</a:t>
            </a:r>
            <a:r>
              <a:rPr lang="ru-RU" sz="3000" dirty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» - история на все времена.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218</Words>
  <Application>Microsoft Office PowerPoint</Application>
  <PresentationFormat>Произвольный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Roboto Condensed</vt:lpstr>
      <vt:lpstr>Poppins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Плюха</cp:lastModifiedBy>
  <cp:revision>18</cp:revision>
  <dcterms:created xsi:type="dcterms:W3CDTF">2006-08-16T00:00:00Z</dcterms:created>
  <dcterms:modified xsi:type="dcterms:W3CDTF">2025-02-26T07:12:38Z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