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67" r:id="rId6"/>
    <p:sldId id="265" r:id="rId7"/>
    <p:sldId id="262" r:id="rId8"/>
  </p:sldIdLst>
  <p:sldSz cx="18288000" cy="10287000"/>
  <p:notesSz cx="6858000" cy="9144000"/>
  <p:embeddedFontLst>
    <p:embeddedFont>
      <p:font typeface="Roboto Condense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b="1" dirty="0" smtClean="0">
                <a:solidFill>
                  <a:srgbClr val="FFFFFF"/>
                </a:solidFill>
              </a:rPr>
              <a:t>Режиссер мероприятия: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r>
              <a:rPr lang="ru-RU" sz="2400" dirty="0">
                <a:solidFill>
                  <a:srgbClr val="FFFFFF"/>
                </a:solidFill>
              </a:rPr>
              <a:t>Вяткина Татьяна Александровна</a:t>
            </a:r>
            <a:endParaRPr lang="ru-RU" sz="2400" dirty="0" smtClea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0830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b="1" dirty="0" smtClean="0">
                <a:solidFill>
                  <a:srgbClr val="FFFFFF"/>
                </a:solidFill>
              </a:rPr>
              <a:t>Название учреждения: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ru-RU" sz="2400" dirty="0">
                <a:solidFill>
                  <a:srgbClr val="FFFFFF"/>
                </a:solidFill>
              </a:rPr>
              <a:t>	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Муниципальное </a:t>
            </a:r>
            <a:r>
              <a:rPr lang="ru-RU" sz="2400" dirty="0">
                <a:solidFill>
                  <a:srgbClr val="FFFFFF"/>
                </a:solidFill>
              </a:rPr>
              <a:t>автономное учреждение муниципального округа Ревда </a:t>
            </a:r>
            <a:r>
              <a:rPr lang="ru-RU" sz="2400" dirty="0" smtClean="0">
                <a:solidFill>
                  <a:srgbClr val="FFFFFF"/>
                </a:solidFill>
              </a:rPr>
              <a:t>«Дворец культуры»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8779603" cy="4124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НАЗВАНИЕ ПРЕДСТАВЛЕНИЯ</a:t>
            </a:r>
            <a:r>
              <a:rPr lang="ru-RU" sz="4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600" dirty="0">
                <a:solidFill>
                  <a:schemeClr val="bg1"/>
                </a:solidFill>
              </a:rPr>
              <a:t>Музыкальный спектакль «Новая история Цветика-</a:t>
            </a:r>
            <a:r>
              <a:rPr lang="ru-RU" sz="3600" dirty="0" err="1">
                <a:solidFill>
                  <a:schemeClr val="bg1"/>
                </a:solidFill>
              </a:rPr>
              <a:t>семицветика</a:t>
            </a:r>
            <a:r>
              <a:rPr lang="ru-RU" sz="3600" dirty="0">
                <a:solidFill>
                  <a:schemeClr val="bg1"/>
                </a:solidFill>
              </a:rPr>
              <a:t>»</a:t>
            </a:r>
            <a:endParaRPr lang="ru-RU" sz="4000" dirty="0" smtClean="0">
              <a:solidFill>
                <a:schemeClr val="bg1"/>
              </a:solidFill>
            </a:endParaRPr>
          </a:p>
          <a:p>
            <a:pPr>
              <a:lnSpc>
                <a:spcPts val="715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ДАТА </a:t>
            </a:r>
            <a:r>
              <a:rPr lang="en-US" sz="4000" dirty="0" smtClean="0">
                <a:solidFill>
                  <a:schemeClr val="bg1"/>
                </a:solidFill>
              </a:rPr>
              <a:t>И МЕСТО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ЕГО ПРОВЕДЕНИЯ</a:t>
            </a:r>
            <a:r>
              <a:rPr lang="ru-RU" sz="4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Муниципальное </a:t>
            </a:r>
            <a:r>
              <a:rPr lang="ru-RU" sz="3200" dirty="0">
                <a:solidFill>
                  <a:schemeClr val="bg1"/>
                </a:solidFill>
              </a:rPr>
              <a:t>автономное учреждение муниципального округа Ревда </a:t>
            </a:r>
            <a:r>
              <a:rPr lang="ru-RU" sz="3200" dirty="0" smtClean="0">
                <a:solidFill>
                  <a:schemeClr val="bg1"/>
                </a:solidFill>
              </a:rPr>
              <a:t>«Дворец культуры»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г. Ревда, Свердловская область. </a:t>
            </a:r>
            <a:r>
              <a:rPr lang="ru-RU" sz="3200" dirty="0" smtClean="0">
                <a:solidFill>
                  <a:schemeClr val="bg1"/>
                </a:solidFill>
              </a:rPr>
              <a:t>20.07.2024 </a:t>
            </a:r>
            <a:r>
              <a:rPr lang="ru-RU" sz="3200" dirty="0" smtClean="0">
                <a:solidFill>
                  <a:schemeClr val="bg1"/>
                </a:solidFill>
              </a:rPr>
              <a:t>г.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7854448" cy="769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j-lt"/>
              </a:rPr>
              <a:t>цель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мероприятия: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Формирование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и развитие познавательной активности зрителей через творческий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процесс</a:t>
            </a:r>
          </a:p>
          <a:p>
            <a:endParaRPr lang="ru-RU" sz="2800" dirty="0">
              <a:solidFill>
                <a:schemeClr val="bg1"/>
              </a:solidFill>
              <a:latin typeface="+mj-lt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задачи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мероприятия: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создание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праздничного настроения;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формирование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нравственных ценностей и принципов;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привитие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уважения к старшему поколению, воспитание уважения и гордости к людям рабочих профессий;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формирование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умения проявлять инициативу;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формирование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семейных ценностей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воспитание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навыков и привычек культуры поведения в обществе, а также финансовой грамотности.</a:t>
            </a:r>
          </a:p>
          <a:p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408146"/>
            <a:ext cx="7877800" cy="9356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3200" dirty="0">
                <a:solidFill>
                  <a:schemeClr val="bg1"/>
                </a:solidFill>
              </a:rPr>
              <a:t>Основная идея семейного мероприятия, посвященного празднованию Дня Металлурга – возможность детям и взрослым, семьям сотрудников завода проявить себя в спортивных и творческих состязаниях. Главная задача праздника – зарядить всех присутствующих участников бодростью и позитивным настроением, погрузить в атмосферу игры, творчества и здорового соперничества. </a:t>
            </a:r>
          </a:p>
          <a:p>
            <a:pPr algn="just"/>
            <a:r>
              <a:rPr lang="ru-RU" sz="3200" dirty="0">
                <a:solidFill>
                  <a:schemeClr val="bg1"/>
                </a:solidFill>
              </a:rPr>
              <a:t>Игровые локации заряжают хорошим настроением, энергией для новых свершений, побед, сплачивают семьи и воспитывают уважение и гордость к людям рабочих профессий.</a:t>
            </a:r>
          </a:p>
          <a:p>
            <a:pPr algn="just"/>
            <a:r>
              <a:rPr lang="ru-RU" sz="3200" dirty="0">
                <a:solidFill>
                  <a:schemeClr val="bg1"/>
                </a:solidFill>
              </a:rPr>
              <a:t>Музыкальный спектакль, как одна из составляющих праздника, создан по мотивам одноимённой сказки-повести </a:t>
            </a:r>
            <a:r>
              <a:rPr lang="ru-RU" sz="3200" dirty="0" err="1">
                <a:solidFill>
                  <a:schemeClr val="bg1"/>
                </a:solidFill>
              </a:rPr>
              <a:t>В.Катаева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9354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489918"/>
            <a:ext cx="7877800" cy="9307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3200" dirty="0">
                <a:solidFill>
                  <a:schemeClr val="bg1"/>
                </a:solidFill>
              </a:rPr>
              <a:t>Посредством хореографии, песен, циркового искусства и актёрского мастерства участники спектакля вовлекают зрителей в игру, воспитывающую полезные навыки и привычки. Внимание детей и взрослых привлекают к режиму дня, правильному питанию, нравственному отношению к экологии, флоре и фауне (исчезающим видам), а кроме того прививают уважение к старшему поколению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u-RU" sz="3200" dirty="0">
                <a:solidFill>
                  <a:schemeClr val="bg1"/>
                </a:solidFill>
              </a:rPr>
              <a:t>В спектакле использован специально разработанный игровой материал по теме «Бережное отношение к природе» (Экология – приоритетное направление в работе завода). Кроме того, в </a:t>
            </a:r>
            <a:r>
              <a:rPr lang="ru-RU" sz="3200" dirty="0" err="1">
                <a:solidFill>
                  <a:schemeClr val="bg1"/>
                </a:solidFill>
              </a:rPr>
              <a:t>интерактивах</a:t>
            </a:r>
            <a:r>
              <a:rPr lang="ru-RU" sz="3200" dirty="0">
                <a:solidFill>
                  <a:schemeClr val="bg1"/>
                </a:solidFill>
              </a:rPr>
              <a:t> мероприятия активно поддерживается тема финансовой грамотности: герои спектакля учат зрителей «зарабатывать движки» и рационально их тратить. Песни и </a:t>
            </a:r>
            <a:r>
              <a:rPr lang="ru-RU" sz="3200" dirty="0" err="1">
                <a:solidFill>
                  <a:schemeClr val="bg1"/>
                </a:solidFill>
              </a:rPr>
              <a:t>флешмобы</a:t>
            </a:r>
            <a:r>
              <a:rPr lang="ru-RU" sz="3200" dirty="0">
                <a:solidFill>
                  <a:schemeClr val="bg1"/>
                </a:solidFill>
              </a:rPr>
              <a:t> спектакля построены так, чтобы как можно активнее был задействован зритель.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4030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количество участников –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120,</a:t>
            </a:r>
            <a:endParaRPr lang="en-US" sz="40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з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рителей –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более 5000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TextBox 7"/>
          <p:cNvSpPr txBox="1"/>
          <p:nvPr/>
        </p:nvSpPr>
        <p:spPr>
          <a:xfrm>
            <a:off x="1934476" y="1252321"/>
            <a:ext cx="11734800" cy="4578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</a:rPr>
              <a:t>ЗАКЛЮЧИТЕЛЬНЫЕ КОММЕНТАРИИ К ПРОЕКТУ</a:t>
            </a:r>
          </a:p>
          <a:p>
            <a:pPr algn="ctr">
              <a:lnSpc>
                <a:spcPts val="5075"/>
              </a:lnSpc>
            </a:pPr>
            <a:endParaRPr lang="ru-RU" sz="3000" dirty="0" smtClean="0">
              <a:solidFill>
                <a:schemeClr val="bg1"/>
              </a:solidFill>
              <a:latin typeface="+mj-lt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ctr">
              <a:lnSpc>
                <a:spcPts val="5075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Во </a:t>
            </a:r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время праздника и просмотра спектакля дети и взрослые получили не только заряд хорошего настроения, но и сформировали привычки здорового образа жизни. А также почувствовали себя частью одной большой команды, без которой не сможет работать такой большой организм, как завод.</a:t>
            </a:r>
            <a:endParaRPr lang="ru-RU" sz="3000" dirty="0">
              <a:solidFill>
                <a:schemeClr val="bg1"/>
              </a:solidFill>
              <a:latin typeface="+mj-lt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183</Words>
  <Application>Microsoft Office PowerPoint</Application>
  <PresentationFormat>Произвольный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Times New Roman</vt:lpstr>
      <vt:lpstr>Courier New</vt:lpstr>
      <vt:lpstr>Arial</vt:lpstr>
      <vt:lpstr>Roboto Condensed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admin</cp:lastModifiedBy>
  <cp:revision>18</cp:revision>
  <dcterms:created xsi:type="dcterms:W3CDTF">2006-08-16T00:00:00Z</dcterms:created>
  <dcterms:modified xsi:type="dcterms:W3CDTF">2025-03-20T10:16:13Z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