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5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Roboto Condensed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Дмитрий Немонтов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  <a:r>
              <a:rPr lang="en-US" sz="2360" dirty="0">
                <a:solidFill>
                  <a:srgbClr val="FFFFFF"/>
                </a:solidFill>
                <a:latin typeface="Poppins" panose="00000500000000000000"/>
              </a:rPr>
              <a:t>  </a:t>
            </a: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Министерство культуры Воронежской области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820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Театрализованное представление, посвящённое 80-летию Великой Победы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«Через века, через года – помните!» 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9 мая 2025 года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Адмиралтейская площадь, г. Воронеж</a:t>
            </a:r>
          </a:p>
          <a:p>
            <a:pPr>
              <a:lnSpc>
                <a:spcPts val="7150"/>
              </a:lnSpc>
            </a:pP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4671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45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475 профессиональных артистов и учащихся творческих ВУЗов</a:t>
            </a: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10758 зрителей</a:t>
            </a: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81</Words>
  <Application>Microsoft Office PowerPoint</Application>
  <PresentationFormat>Произвольный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Roboto Condensed</vt:lpstr>
      <vt:lpstr>Arial</vt:lpstr>
      <vt:lpstr>Calibri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Дмитрий Немонтов</cp:lastModifiedBy>
  <cp:revision>8</cp:revision>
  <dcterms:created xsi:type="dcterms:W3CDTF">2006-08-16T00:00:00Z</dcterms:created>
  <dcterms:modified xsi:type="dcterms:W3CDTF">2025-05-19T21:39:08Z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