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3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272" y="2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>
            <a:lum contrast="-24000"/>
          </a:blip>
          <a:srcRect l="5595" t="6925" b="5605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1613535" y="1760219"/>
            <a:ext cx="9000000" cy="1836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en-US" sz="4800" b="1" dirty="0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«</a:t>
            </a:r>
            <a:r>
              <a:rPr lang="ru-RU" altLang="en-US" sz="4800" b="1" dirty="0" err="1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Выльгорт</a:t>
            </a:r>
            <a:r>
              <a:rPr lang="ru-RU" altLang="en-US" sz="4800" b="1" dirty="0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–по-русски</a:t>
            </a:r>
          </a:p>
          <a:p>
            <a:pPr algn="ctr">
              <a:lnSpc>
                <a:spcPct val="100000"/>
              </a:lnSpc>
            </a:pPr>
            <a:r>
              <a:rPr lang="ru-RU" altLang="en-US" sz="4800" b="1" dirty="0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з</a:t>
            </a:r>
            <a:r>
              <a:rPr lang="ru-RU" altLang="en-US" sz="4800" b="1" dirty="0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начит новый дом</a:t>
            </a:r>
            <a:r>
              <a:rPr lang="ru-RU" altLang="en-US" sz="5400" b="1" dirty="0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»</a:t>
            </a:r>
          </a:p>
          <a:p>
            <a:pPr algn="ctr">
              <a:lnSpc>
                <a:spcPct val="100000"/>
              </a:lnSpc>
            </a:pPr>
            <a:r>
              <a:rPr lang="ru-RU" altLang="en-US" sz="3600" b="1" dirty="0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П</a:t>
            </a:r>
            <a:r>
              <a:rPr lang="ru-RU" altLang="en-US" sz="3600" b="1" dirty="0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редставление</a:t>
            </a:r>
          </a:p>
          <a:p>
            <a:pPr algn="ctr">
              <a:lnSpc>
                <a:spcPct val="100000"/>
              </a:lnSpc>
            </a:pPr>
            <a:r>
              <a:rPr lang="ru-RU" altLang="en-US" sz="3600" b="1" dirty="0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В рамках Фестиваля </a:t>
            </a:r>
            <a:r>
              <a:rPr lang="ru-RU" alt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/>
            </a:r>
            <a:br>
              <a:rPr lang="ru-RU" alt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</a:br>
            <a:r>
              <a:rPr lang="ru-RU" altLang="en-US" sz="48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«Менам дона чужан </a:t>
            </a:r>
            <a:r>
              <a:rPr lang="ru-RU" altLang="en-US" sz="4800" b="1" dirty="0" err="1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му</a:t>
            </a:r>
            <a:r>
              <a:rPr lang="ru-RU" altLang="en-US" sz="54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»</a:t>
            </a:r>
            <a:r>
              <a:rPr lang="ru-RU" altLang="en-US" sz="48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ru-RU" alt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/>
            </a:r>
            <a:br>
              <a:rPr lang="ru-RU" alt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</a:br>
            <a:r>
              <a:rPr lang="ru-RU" altLang="en-US" sz="32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(Земля моя родная),</a:t>
            </a:r>
            <a:br>
              <a:rPr lang="ru-RU" altLang="en-US" sz="32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</a:br>
            <a:r>
              <a:rPr lang="ru-RU" altLang="en-US" sz="2000" b="1" dirty="0" smtClean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посвященное </a:t>
            </a:r>
            <a:r>
              <a:rPr lang="ru-RU" altLang="en-US" sz="20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charset="0"/>
                <a:cs typeface="Book Antiqua" panose="02040602050305030304" charset="0"/>
                <a:sym typeface="+mn-ea"/>
              </a:rPr>
              <a:t>95-летию Сыктывдинского района Республики Коми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>
            <a:lum bright="-12000" contrast="-18000"/>
          </a:blip>
          <a:srcRect l="80385" b="8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560" y="207645"/>
            <a:ext cx="4367530" cy="1325880"/>
          </a:xfrm>
        </p:spPr>
        <p:txBody>
          <a:bodyPr/>
          <a:lstStyle/>
          <a:p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Цель проекта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046345" y="1914525"/>
            <a:ext cx="6787515" cy="4697730"/>
          </a:xfrm>
        </p:spPr>
        <p:txBody>
          <a:bodyPr/>
          <a:lstStyle/>
          <a:p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Сохранение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популяризация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историко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культурного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наследия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села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Выльгорт</a:t>
            </a:r>
            <a:r>
              <a:rPr lang="ru-RU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этнографических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традиций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коми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народа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укрепление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национальной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идентичности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местных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жителей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посредством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проведения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фестиваля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«Менам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дона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чужан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му»</a:t>
            </a:r>
            <a:r>
              <a:rPr 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(Земля моя родная)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который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приурочен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95-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летию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Сыктывдинского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района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endParaRPr lang="ru-RU" altLang="en-US" sz="2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*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Вы́льгорт</a:t>
            </a:r>
            <a:r>
              <a:rPr lang="ru-RU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коми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 — 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«Новый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дом»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) —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село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Республике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Коми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административный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центр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Сыктывдинского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района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муниципального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образования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сельского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поселения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«Выльгорт»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Село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Выльгорт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является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домом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более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чем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12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тысяч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человек</a:t>
            </a:r>
            <a:r>
              <a:rPr lang="en-US" altLang="ru-RU" sz="16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3">
            <a:lum contrast="-24000"/>
          </a:blip>
          <a:srcRect l="64979" t="6925" b="5605"/>
          <a:stretch>
            <a:fillRect/>
          </a:stretch>
        </p:blipFill>
        <p:spPr>
          <a:xfrm>
            <a:off x="0" y="0"/>
            <a:ext cx="452310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>
            <a:lum bright="-12000" contrast="-18000"/>
          </a:blip>
          <a:srcRect l="80385" b="8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154305"/>
            <a:ext cx="4939030" cy="1325880"/>
          </a:xfrm>
        </p:spPr>
        <p:txBody>
          <a:bodyPr/>
          <a:lstStyle/>
          <a:p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Задачи проекта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171565" y="2051050"/>
            <a:ext cx="5840095" cy="4351655"/>
          </a:xfrm>
        </p:spPr>
        <p:txBody>
          <a:bodyPr>
            <a:normAutofit/>
          </a:bodyPr>
          <a:lstStyle/>
          <a:p>
            <a:r>
              <a:rPr lang="ru-RU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Создание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условий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возможностей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показа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фестиваля «Менам дона чужан му» (Земля моя родная)</a:t>
            </a:r>
            <a:endParaRPr lang="en-US" altLang="en-US" sz="2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Показ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фестиваля «Менам дона чужан му» (Земля моя родная) на сцене районного Дома культуры с. Выльгорт</a:t>
            </a:r>
            <a:endParaRPr lang="en-US" altLang="en-US" sz="2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Административно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информационное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сопровождение</a:t>
            </a:r>
            <a:r>
              <a:rPr lang="en-US" altLang="ru-RU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проекта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3"/>
          <a:srcRect l="44271" r="7396"/>
          <a:stretch>
            <a:fillRect/>
          </a:stretch>
        </p:blipFill>
        <p:spPr>
          <a:xfrm>
            <a:off x="0" y="0"/>
            <a:ext cx="589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>
            <a:lum bright="-12000" contrast="-18000"/>
          </a:blip>
          <a:srcRect l="80385" b="8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Описание проекта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3195" y="2196465"/>
            <a:ext cx="5537835" cy="2623820"/>
          </a:xfrm>
        </p:spPr>
        <p:txBody>
          <a:bodyPr>
            <a:normAutofit lnSpcReduction="10000"/>
          </a:bodyPr>
          <a:lstStyle/>
          <a:p>
            <a:r>
              <a:rPr lang="ru-RU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Фестиваль включает в себя три блока:</a:t>
            </a:r>
          </a:p>
          <a:p>
            <a:r>
              <a:rPr lang="ru-RU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Торжественная </a:t>
            </a:r>
            <a:r>
              <a:rPr lang="ru-RU" altLang="en-US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часть  </a:t>
            </a:r>
            <a:endParaRPr lang="ru-RU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Мульти </a:t>
            </a:r>
            <a:r>
              <a:rPr lang="ru-RU" altLang="en-US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– пролог «Новый дом»</a:t>
            </a:r>
            <a:endParaRPr lang="ru-RU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Театрализованное представление </a:t>
            </a:r>
            <a:br>
              <a:rPr lang="ru-RU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«Под крылом Белой птицы»</a:t>
            </a:r>
          </a:p>
          <a:p>
            <a:endParaRPr lang="ru-RU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rcRect l="48229" r="-229"/>
          <a:stretch>
            <a:fillRect/>
          </a:stretch>
        </p:blipFill>
        <p:spPr>
          <a:xfrm>
            <a:off x="5852160" y="0"/>
            <a:ext cx="63398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>
            <a:lum bright="-12000" contrast="-18000"/>
          </a:blip>
          <a:srcRect l="80385" b="8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5" y="565785"/>
            <a:ext cx="5388610" cy="1325880"/>
          </a:xfrm>
        </p:spPr>
        <p:txBody>
          <a:bodyPr>
            <a:normAutofit/>
          </a:bodyPr>
          <a:lstStyle/>
          <a:p>
            <a:r>
              <a:rPr lang="ru-RU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Торжественная </a:t>
            </a:r>
            <a:r>
              <a:rPr lang="ru-RU" altLang="en-US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часть </a:t>
            </a:r>
            <a:endParaRPr lang="ru-RU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1935" y="2526030"/>
            <a:ext cx="5854065" cy="2049780"/>
          </a:xfrm>
        </p:spPr>
        <p:txBody>
          <a:bodyPr>
            <a:normAutofit fontScale="90000" lnSpcReduction="10000"/>
          </a:bodyPr>
          <a:lstStyle/>
          <a:p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Хор учащихся Детской музыкальной школы имени С.И. Налимова</a:t>
            </a:r>
          </a:p>
          <a:p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Приветсвенное слово Главы сельского поселения Выльгорт</a:t>
            </a:r>
          </a:p>
          <a:p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Открытие фестиваля</a:t>
            </a:r>
            <a:endParaRPr lang="ru-RU" alt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3"/>
          <a:srcRect l="23142" r="26788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>
            <a:lum bright="-12000" contrast="-18000"/>
          </a:blip>
          <a:srcRect l="80385" b="8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95" y="0"/>
            <a:ext cx="7174865" cy="1325563"/>
          </a:xfrm>
        </p:spPr>
        <p:txBody>
          <a:bodyPr/>
          <a:lstStyle/>
          <a:p>
            <a:r>
              <a:rPr lang="ru-RU" alt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Мульти - пролог </a:t>
            </a:r>
            <a:r>
              <a:rPr lang="ru-RU" altLang="en-US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«Новый дом»</a:t>
            </a:r>
            <a:endParaRPr lang="ru-RU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7005" y="1325880"/>
            <a:ext cx="7501890" cy="3435350"/>
          </a:xfrm>
        </p:spPr>
        <p:txBody>
          <a:bodyPr>
            <a:no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процессе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реализации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проекта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посвященного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историческому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поселению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Выльгорт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возникла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проблема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воплощения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боевых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действий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батальных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сцен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Во</a:t>
            </a:r>
            <a:r>
              <a:rPr lang="en-US" altLang="ru-RU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первых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этнографические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особенности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вогулов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татар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включая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характерные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внешние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черты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особенно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мужчин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8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позволяют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подобрать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соответствующий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актерский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состав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Во</a:t>
            </a:r>
            <a:r>
              <a:rPr lang="en-US" altLang="ru-RU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вторых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масштабные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батальные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сцены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требуют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значительных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сценических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пространств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всегда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возможно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условиях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театральной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постановки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связи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этим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режиссер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команда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проекта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приняли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решение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трансформировать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театральную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интерпретацию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данного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исторического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эпизода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формат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фильма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Было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решено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создать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анимационный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фильм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виде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кукольного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театра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который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будет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иметь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отдельный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сценарий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музыкальное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сопровождение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Этот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анимационный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фильм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получивший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название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"</a:t>
            </a:r>
            <a:r>
              <a:rPr lang="en-US" altLang="en-US" sz="18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Мульти</a:t>
            </a:r>
            <a:r>
              <a:rPr lang="en-US" altLang="ru-RU" sz="18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пролог</a:t>
            </a:r>
            <a:r>
              <a:rPr lang="ru-RU" altLang="en-US" sz="18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«Новый дом</a:t>
            </a:r>
            <a:r>
              <a:rPr lang="en-US" altLang="ru-RU" sz="18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",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послужи</a:t>
            </a:r>
            <a:r>
              <a:rPr lang="ru-RU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л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прологом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театрализованному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представлению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"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Под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крылом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белой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птицы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".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3">
            <a:lum contrast="-24000"/>
          </a:blip>
          <a:srcRect l="64979" t="6925" b="5605"/>
          <a:stretch>
            <a:fillRect/>
          </a:stretch>
        </p:blipFill>
        <p:spPr>
          <a:xfrm>
            <a:off x="7668895" y="0"/>
            <a:ext cx="452310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>
            <a:lum bright="-12000" contrast="-18000"/>
          </a:blip>
          <a:srcRect l="80385" b="8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05" y="329565"/>
            <a:ext cx="10515600" cy="1325563"/>
          </a:xfrm>
        </p:spPr>
        <p:txBody>
          <a:bodyPr>
            <a:noAutofit/>
          </a:bodyPr>
          <a:lstStyle/>
          <a:p>
            <a:r>
              <a:rPr lang="ru-RU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Театрализованное представление </a:t>
            </a:r>
            <a:br>
              <a:rPr lang="ru-RU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«Под крылом Белой птицы»</a:t>
            </a:r>
            <a:r>
              <a:rPr lang="ru-RU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ru-RU" alt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67665" y="5323205"/>
            <a:ext cx="8644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ru-RU" altLang="zh-CN" sz="2000" b="0" i="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/>
            </a:r>
            <a:br>
              <a:rPr lang="ru-RU" altLang="zh-CN" sz="2000" b="0" i="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</a:br>
            <a:r>
              <a:rPr lang="en-US" altLang="zh-CN" sz="2000" b="0" i="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Синергия</a:t>
            </a:r>
            <a:r>
              <a:rPr lang="en-US" altLang="zh-CN" sz="2000" b="0" i="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b="0" i="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творчества</a:t>
            </a:r>
            <a:r>
              <a:rPr lang="en-US" altLang="zh-CN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: </a:t>
            </a:r>
            <a:r>
              <a:rPr lang="en-US" altLang="zh-CN" sz="2000" b="0" i="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на</a:t>
            </a:r>
            <a:r>
              <a:rPr lang="en-US" altLang="zh-CN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b="0" i="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одной</a:t>
            </a:r>
            <a:r>
              <a:rPr lang="en-US" altLang="zh-CN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b="0" i="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площадке</a:t>
            </a:r>
            <a:r>
              <a:rPr lang="en-US" altLang="zh-CN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ru-RU" altLang="en-US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приняли участие самодеятельные коллективы районного Дома культуры с. Выльгорт, а также </a:t>
            </a:r>
            <a:r>
              <a:rPr lang="en-US" altLang="zh-CN" sz="2000" b="0" i="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Народные</a:t>
            </a:r>
            <a:r>
              <a:rPr lang="en-US" altLang="zh-CN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и </a:t>
            </a:r>
            <a:r>
              <a:rPr lang="en-US" altLang="zh-CN" sz="2000" b="0" i="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детские</a:t>
            </a:r>
            <a:r>
              <a:rPr lang="en-US" altLang="zh-CN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b="0" i="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Образцовые</a:t>
            </a:r>
            <a:r>
              <a:rPr lang="en-US" altLang="zh-CN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b="0" i="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коллективы</a:t>
            </a:r>
            <a:r>
              <a:rPr lang="en-US" altLang="zh-CN" sz="2000" b="0" i="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b="0" i="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Республики</a:t>
            </a:r>
            <a:r>
              <a:rPr lang="en-US" altLang="zh-CN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b="0" i="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Коми</a:t>
            </a:r>
            <a:r>
              <a:rPr lang="ru-RU" altLang="en-US" sz="2000" b="0" i="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.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7665" y="1413510"/>
            <a:ext cx="88957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Сюжет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: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Мир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коми-зырян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оберегала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Белая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птица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обладающая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неиссякаемой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силой</a:t>
            </a:r>
            <a:r>
              <a:rPr lang="ru-RU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ru-RU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ока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люди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следовали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заветам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предков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. </a:t>
            </a:r>
            <a:b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</a:b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Чёрная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птица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символизирующая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тёмные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силы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ждала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когда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люди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предадут завет.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charset="0"/>
              <a:ea typeface="Open Sans"/>
              <a:cs typeface="Times New Roman" panose="02020603050405020304" charset="0"/>
            </a:endParaRPr>
          </a:p>
          <a:p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Однажды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она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напала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но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была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побеждена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Белой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птицей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которой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помог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Северный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филин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и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людьми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которые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вспомнили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заветы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предков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.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/>
            </a:r>
            <a:b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</a:b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Эти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птицы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стали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символами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гербах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: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/>
            </a:r>
            <a:b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</a:b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Белая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—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утица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гербе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села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Выльгорт,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/>
            </a:r>
            <a:br>
              <a:rPr lang="ru-RU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</a:b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а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Северный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филин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—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гербе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Сыктывдинского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района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.</a:t>
            </a:r>
          </a:p>
          <a:p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Белая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птица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олицетворяет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патриотизм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и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уважение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к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традициям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 а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Чёрная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—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недругов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.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Конфликт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двух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птиц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напоминает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о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современной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борьбе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за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культурную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и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национальную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идентичность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России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заставляя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задуматься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о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её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сохранении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.</a:t>
            </a: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9497695" y="572770"/>
            <a:ext cx="2075815" cy="269367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7695" y="3429000"/>
            <a:ext cx="2075815" cy="3272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>
            <a:lum bright="-12000" contrast="-18000"/>
          </a:blip>
          <a:srcRect l="80385" b="8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353695" y="258445"/>
            <a:ext cx="6443345" cy="1325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Количественные показатели  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67665" y="2202180"/>
            <a:ext cx="607187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ru-RU" altLang="en-US" sz="2000" b="0" i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Количество участников проекта (внутренняя целевая аудитория) - 120 участников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67665" y="3646805"/>
            <a:ext cx="607187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ru-RU" altLang="en-US" sz="2000" b="0" i="0">
                <a:solidFill>
                  <a:schemeClr val="bg1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Количество зрителей (внешняя целевая аудитория) - 320 зрителей в концертом зале, 1000 зрителей в прямом эфире </a:t>
            </a:r>
          </a:p>
        </p:txBody>
      </p:sp>
      <p:pic>
        <p:nvPicPr>
          <p:cNvPr id="8" name="Изображение 7"/>
          <p:cNvPicPr/>
          <p:nvPr/>
        </p:nvPicPr>
        <p:blipFill>
          <a:blip r:embed="rId3"/>
          <a:srcRect l="22661" r="34151"/>
          <a:stretch>
            <a:fillRect/>
          </a:stretch>
        </p:blipFill>
        <p:spPr>
          <a:xfrm>
            <a:off x="6926580" y="0"/>
            <a:ext cx="526542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341</Words>
  <Application>WPS Presentation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Цель проекта</vt:lpstr>
      <vt:lpstr>Задачи проекта</vt:lpstr>
      <vt:lpstr>Описание проекта</vt:lpstr>
      <vt:lpstr>Торжественная часть </vt:lpstr>
      <vt:lpstr>Мульти - пролог  «Новый дом»</vt:lpstr>
      <vt:lpstr>Театрализованное представление  «Под крылом Белой птицы»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Zver</cp:lastModifiedBy>
  <cp:revision>8</cp:revision>
  <dcterms:created xsi:type="dcterms:W3CDTF">2025-04-14T06:54:00Z</dcterms:created>
  <dcterms:modified xsi:type="dcterms:W3CDTF">2025-04-14T19:51:00Z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1049-12.2.0.20795</vt:lpwstr>
  </property>
  <property fmtid="{D5CDD505-2E9C-101B-9397-08002B2CF9AE}" pid="3" name="ICV">
    <vt:lpwstr>0F1FE0F810D746BF93B68EFDDDB2B0B5_12</vt:lpwstr>
  </property>
</Properties>
</file>