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0000500000000000000" pitchFamily="2" charset="0"/>
      <p:regular r:id="rId12"/>
      <p:bold r:id="rId13"/>
      <p:italic r:id="rId14"/>
      <p:boldItalic r:id="rId15"/>
    </p:embeddedFont>
    <p:embeddedFont>
      <p:font typeface="Roboto Condensed" panose="020000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31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Режиссер мероприятия: Алеся Маслакова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Название учреждения: МБУК «Центр народной культуры и туризма»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53" y="-3149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72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МЕСТО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ЕГО ПРОВЕДЕНИЯ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7150"/>
              </a:lnSpc>
            </a:pP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 algn="ctr">
              <a:lnSpc>
                <a:spcPts val="7150"/>
              </a:lnSpc>
            </a:pPr>
            <a:r>
              <a:rPr lang="ru-RU" sz="4000" u="sng" dirty="0">
                <a:solidFill>
                  <a:schemeClr val="bg1"/>
                </a:solidFill>
                <a:latin typeface="Roboto Condensed" panose="02000000000000000000"/>
              </a:rPr>
              <a:t>Музыкальный спектакль-сказка </a:t>
            </a:r>
          </a:p>
          <a:p>
            <a:pPr>
              <a:lnSpc>
                <a:spcPts val="7150"/>
              </a:lnSpc>
            </a:pPr>
            <a:r>
              <a:rPr lang="ru-RU" sz="4000" i="1" u="sng" dirty="0">
                <a:solidFill>
                  <a:schemeClr val="bg1"/>
                </a:solidFill>
                <a:latin typeface="Roboto Condensed" panose="02000000000000000000"/>
              </a:rPr>
              <a:t>«Снежный бал Зимы.</a:t>
            </a:r>
          </a:p>
          <a:p>
            <a:pPr algn="r">
              <a:lnSpc>
                <a:spcPts val="7150"/>
              </a:lnSpc>
            </a:pPr>
            <a:r>
              <a:rPr lang="ru-RU" sz="4000" i="1" u="sng" dirty="0">
                <a:solidFill>
                  <a:schemeClr val="bg1"/>
                </a:solidFill>
                <a:latin typeface="Roboto Condensed" panose="02000000000000000000"/>
              </a:rPr>
              <a:t>Обратный билет в сказку»</a:t>
            </a:r>
          </a:p>
          <a:p>
            <a:pPr>
              <a:lnSpc>
                <a:spcPts val="7150"/>
              </a:lnSpc>
            </a:pPr>
            <a:r>
              <a:rPr lang="ru-RU" sz="4000" i="1" dirty="0">
                <a:solidFill>
                  <a:schemeClr val="bg1"/>
                </a:solidFill>
                <a:latin typeface="Roboto Condensed" panose="02000000000000000000"/>
              </a:rPr>
              <a:t>Дата проведения: 21 и 22 декабря 2024 год.</a:t>
            </a:r>
          </a:p>
          <a:p>
            <a:pPr>
              <a:lnSpc>
                <a:spcPts val="7150"/>
              </a:lnSpc>
            </a:pPr>
            <a:r>
              <a:rPr lang="ru-RU" sz="4000" i="1" dirty="0">
                <a:solidFill>
                  <a:schemeClr val="bg1"/>
                </a:solidFill>
                <a:latin typeface="Roboto Condensed" panose="02000000000000000000"/>
              </a:rPr>
              <a:t>Место проведения: МБУК «ЦНКТ» с. Яренск 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01423" y="5112009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6989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 marL="457200" indent="-457200">
              <a:lnSpc>
                <a:spcPts val="8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Roboto Condensed" panose="02000000000000000000"/>
              </a:rPr>
              <a:t>Развитие событийного сказочного туризма</a:t>
            </a:r>
          </a:p>
          <a:p>
            <a:pPr marL="457200" indent="-457200">
              <a:lnSpc>
                <a:spcPts val="928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Roboto Condensed" panose="02000000000000000000"/>
              </a:rPr>
              <a:t>Продвижение бренда «Яренск родина Матушки Зимы»</a:t>
            </a:r>
          </a:p>
          <a:p>
            <a:pPr marL="457200" indent="-457200">
              <a:lnSpc>
                <a:spcPts val="928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Roboto Condensed" panose="02000000000000000000"/>
              </a:rPr>
              <a:t>Создание музыкального сказочного представления для семейного просмотра</a:t>
            </a:r>
          </a:p>
          <a:p>
            <a:pPr marL="457200" indent="-457200">
              <a:lnSpc>
                <a:spcPts val="928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Roboto Condensed" panose="02000000000000000000"/>
              </a:rPr>
              <a:t>Увеличение доходов учреждения </a:t>
            </a:r>
            <a:endParaRPr lang="en-US" sz="32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3783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 МЕРОПРИЯТИЯ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endParaRPr lang="en-US" sz="4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175522" y="3238500"/>
            <a:ext cx="9799958" cy="5128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Данное мероприятие прошло 21 и 22 декабря 2024 года в Центре народной культуры и туризма с. Яренск. </a:t>
            </a:r>
          </a:p>
          <a:p>
            <a:r>
              <a:rPr lang="ru-RU" altLang="en-US" sz="3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Режиссёр Алеся Маслакова.</a:t>
            </a:r>
          </a:p>
          <a:p>
            <a:endParaRPr lang="ru-RU" altLang="en-US" sz="32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altLang="en-US" sz="3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Основной мысль, заложенной в основу мероприятия является продвижение туристического бренда </a:t>
            </a:r>
          </a:p>
          <a:p>
            <a:r>
              <a:rPr lang="ru-RU" altLang="en-US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«Яренск родина Матушки Зимы» </a:t>
            </a:r>
            <a:r>
              <a:rPr lang="ru-RU" altLang="en-US" sz="3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привлечение большего количества гостей. А так же творческое совершенствование специалистов учреждения.</a:t>
            </a:r>
          </a:p>
          <a:p>
            <a:endParaRPr lang="ru-RU" altLang="en-US" sz="2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altLang="en-US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altLang="en-US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altLang="en-US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357978" cy="5818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КОЛИЧЕСТВЕННЫЕ ПОКАЗАТЕЛИ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Количество представлений 4</a:t>
            </a:r>
          </a:p>
          <a:p>
            <a:pPr>
              <a:lnSpc>
                <a:spcPts val="5075"/>
              </a:lnSpc>
            </a:pP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Количество зрителей 1007 (за 4 показа)</a:t>
            </a:r>
          </a:p>
          <a:p>
            <a:pPr>
              <a:lnSpc>
                <a:spcPts val="5075"/>
              </a:lnSpc>
            </a:pP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Из них количество туристов 409</a:t>
            </a:r>
          </a:p>
          <a:p>
            <a:pPr>
              <a:lnSpc>
                <a:spcPts val="5075"/>
              </a:lnSpc>
            </a:pP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Количество участников представления 101 (одно преставление)</a:t>
            </a:r>
          </a:p>
          <a:p>
            <a:pPr>
              <a:lnSpc>
                <a:spcPts val="5075"/>
              </a:lnSpc>
            </a:pP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Выручка от 4 показов 401 600 рублей</a:t>
            </a:r>
            <a:endParaRPr lang="en-US" sz="3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50325" y="4029155"/>
            <a:ext cx="1067181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719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5075"/>
              </a:lnSpc>
            </a:pPr>
            <a:r>
              <a:rPr lang="ru-RU" sz="3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Музыкальный спектакль-сказка, посвящённый Дню рождения Матушки Зимы, проходит ежегодно. Для этого пишется оригинальный сценарий на основе известных сказок и краеведческих материалов, пишутся тексты </a:t>
            </a:r>
            <a:r>
              <a:rPr lang="ru-RU" sz="300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на популярные </a:t>
            </a:r>
            <a:r>
              <a:rPr lang="ru-RU" sz="3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музыкальные композиции. Друзья Матушки Зимы, собравшиеся в зале, отправляются вместе со сказочными жителями Ленского леса в головокружительное путешествие.</a:t>
            </a:r>
          </a:p>
          <a:p>
            <a:pPr algn="ctr">
              <a:lnSpc>
                <a:spcPts val="5075"/>
              </a:lnSpc>
            </a:pPr>
            <a:r>
              <a:rPr lang="ru-RU" sz="3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Представление пользуется неизменной популярностью, билеты начинают заказывать уже в феврале-марте.</a:t>
            </a:r>
            <a:endParaRPr lang="en-US" sz="3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268</Words>
  <Application>Microsoft Office PowerPoint</Application>
  <PresentationFormat>Произвольный</PresentationFormat>
  <Paragraphs>41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Times New Roman</vt:lpstr>
      <vt:lpstr>Poppins</vt:lpstr>
      <vt:lpstr>Calibri</vt:lpstr>
      <vt:lpstr>Roboto Condensed</vt:lpstr>
      <vt:lpstr>Wingdings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Alesya</cp:lastModifiedBy>
  <cp:revision>19</cp:revision>
  <dcterms:created xsi:type="dcterms:W3CDTF">2006-08-16T00:00:00Z</dcterms:created>
  <dcterms:modified xsi:type="dcterms:W3CDTF">2025-02-04T13:50:40Z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