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2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Poppins" panose="00000500000000000000" pitchFamily="2" charset="0"/>
      <p:regular r:id="rId12"/>
    </p:embeddedFont>
    <p:embeddedFont>
      <p:font typeface="Roboto Condensed" panose="02000000000000000000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5675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r>
              <a:rPr lang="en-US" dirty="0"/>
              <a:t>v</a:t>
            </a:r>
            <a:endParaRPr lang="ru-RU" dirty="0"/>
          </a:p>
        </p:txBody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в 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>
                <a:solidFill>
                  <a:srgbClr val="FFFFFF"/>
                </a:solidFill>
                <a:latin typeface="Poppins" panose="00000500000000000000"/>
              </a:rPr>
              <a:t>Режиссер мероприятия: Вахрушева Ольга Викторовна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6959" y="6596504"/>
            <a:ext cx="83878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>
                <a:solidFill>
                  <a:srgbClr val="FFFFFF"/>
                </a:solidFill>
                <a:latin typeface="Poppins" panose="00000500000000000000"/>
              </a:rPr>
              <a:t>Название учреждения:</a:t>
            </a:r>
            <a:r>
              <a:rPr lang="en-US" sz="2360" dirty="0">
                <a:solidFill>
                  <a:srgbClr val="FFFFFF"/>
                </a:solidFill>
                <a:latin typeface="Poppins" panose="00000500000000000000"/>
              </a:rPr>
              <a:t> </a:t>
            </a:r>
            <a:r>
              <a:rPr lang="ru-RU" sz="2360" dirty="0">
                <a:solidFill>
                  <a:srgbClr val="FFFFFF"/>
                </a:solidFill>
                <a:latin typeface="Poppins" panose="00000500000000000000"/>
              </a:rPr>
              <a:t>МАУ «Качканарский Дворец культуры»</a:t>
            </a:r>
            <a:r>
              <a:rPr lang="en-US" sz="2360" dirty="0">
                <a:solidFill>
                  <a:srgbClr val="FFFFFF"/>
                </a:solidFill>
                <a:latin typeface="Poppins" panose="00000500000000000000"/>
              </a:rPr>
              <a:t> </a:t>
            </a:r>
            <a:endParaRPr lang="ru-RU" sz="2360" dirty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646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НАЗВАНИЕ ПРЕДСТАВЛЕНИЯ,</a:t>
            </a:r>
          </a:p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ДАТА И МЕСТО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ЕГО ПРОВЕДЕНИЯ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Детское новогоднее представление</a:t>
            </a:r>
          </a:p>
          <a:p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«Бал двух королей».</a:t>
            </a:r>
          </a:p>
          <a:p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02.01-06.01.2025г. </a:t>
            </a:r>
          </a:p>
          <a:p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Качканарский Дворец культуры </a:t>
            </a:r>
          </a:p>
          <a:p>
            <a:pPr>
              <a:lnSpc>
                <a:spcPts val="7150"/>
              </a:lnSpc>
            </a:pP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7150"/>
              </a:lnSpc>
            </a:pPr>
            <a:endParaRPr lang="en-US" sz="4000" dirty="0">
              <a:solidFill>
                <a:schemeClr val="bg1"/>
              </a:solidFill>
              <a:latin typeface="Roboto Condensed" panose="0200000000000000000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9625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8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ЦЕЛИ, ЗАДАЧИ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Самая главная цель нашего представления: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Подарить праздник и детям, и взрослым.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Погрузить зрителя в новогоднюю сказку.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Дать поверить юным зрителям, что добро всегда побеждает зло.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Организовать семейный досуг выходного дня в праздничные дни.</a:t>
            </a:r>
          </a:p>
          <a:p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муниципального задания Администрации КМО.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договора социального партнерства с градообразующим предприятием ЕВРАЗ КГОК.</a:t>
            </a:r>
          </a:p>
          <a:p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ru-RU" dirty="0"/>
          </a:p>
        </p:txBody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5262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ОПИСАНИЕ,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ОСНОВНЫЕ МЫСЛИ,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ЗАЛОЖЕННЫЕ В 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ОСНОВУ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 МЕРОПРИЯТИЯ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действие спектакля разворачивается на Новогоднем балу, где правят две несовместимые стихии Огонь и Лёд. Сталкиваясь с трудностями, они пытаются их разрешить, каждый в своём ключе. А помогают им в этом, гости, прибывающие на новогодний бал. Апогеем всего действия является сказочное появление Деда Мороза.</a:t>
            </a: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7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78461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6494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ЦИФРОВЫЕ ПОКАЗАТЕЛИ ПРОЕКТА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КОЛИЧЕСТВО УЧАСТНИКОВ,</a:t>
            </a: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ЗРИТЕЛЕЙ</a:t>
            </a: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И ДРУГИЕ</a:t>
            </a: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КОЛИЧЕСТВЕННЫЕ ПОКАЗАТЕЛИ</a:t>
            </a: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детском новогоднем представлении на сцене, принимало участие 6 коллективов Дворца культуры, а это </a:t>
            </a:r>
            <a:r>
              <a:rPr lang="ru-RU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80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человек.</a:t>
            </a:r>
          </a:p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Актерская и творческая команда- 20 человек,</a:t>
            </a:r>
          </a:p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Обслуживающий технический персонал- 15 человек.</a:t>
            </a:r>
          </a:p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представлений- 16.</a:t>
            </a:r>
          </a:p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зрителей посмотревших спектакль- около 6,5 тысяч человек.</a:t>
            </a:r>
          </a:p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просмотров в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более15 тысяч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9982361" y="6134409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Текстовое поле 22"/>
          <p:cNvSpPr txBox="1"/>
          <p:nvPr/>
        </p:nvSpPr>
        <p:spPr>
          <a:xfrm>
            <a:off x="1685675" y="2972970"/>
            <a:ext cx="10829780" cy="63933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Детские новогодние утренники- это своеобразное промежуточное подведение итогов работы всех коллективов качканарского Дворца культуры. Именно, поэтому, наше новогоднее представление является настолько </a:t>
            </a:r>
            <a:r>
              <a:rPr lang="ru-RU" alt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разножанровым</a:t>
            </a:r>
            <a:r>
              <a:rPr lang="ru-RU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Подготовка к одному из главных сценических событий года, начинается уже в августе, и само представление- это результат работы администрации Дворца культуры, включая директора Масти Элину Викторовну,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всех технических служб, всех детских коллективов, всей </a:t>
            </a:r>
            <a:r>
              <a:rPr lang="ru-RU" alt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творческой команды </a:t>
            </a:r>
            <a:r>
              <a:rPr lang="ru-RU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Дворца культуры.</a:t>
            </a:r>
          </a:p>
          <a:p>
            <a:endParaRPr lang="ru-RU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наших зрителей очень много гостей из других городов и каждый год мы получаем высокую оценку качканарских зрителей, потому что наша творческая команда старается сделать каждое представление уникальным и неповторимым. </a:t>
            </a:r>
          </a:p>
        </p:txBody>
      </p:sp>
      <p:sp>
        <p:nvSpPr>
          <p:cNvPr id="24" name="TextBox 7"/>
          <p:cNvSpPr txBox="1"/>
          <p:nvPr/>
        </p:nvSpPr>
        <p:spPr>
          <a:xfrm>
            <a:off x="2715270" y="1572815"/>
            <a:ext cx="10260723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ЗАКЛЮЧИТЕЛЬНЫЕ КОММЕНТАРИИ</a:t>
            </a:r>
          </a:p>
          <a:p>
            <a:pPr algn="ctr"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К ПРОЕКТУ</a:t>
            </a:r>
            <a:endParaRPr lang="en-US" sz="30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962" y="2880865"/>
            <a:ext cx="8285182" cy="44870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342</Words>
  <Application>Microsoft Office PowerPoint</Application>
  <PresentationFormat>Произвольный</PresentationFormat>
  <Paragraphs>42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Times New Roman</vt:lpstr>
      <vt:lpstr>Calibri</vt:lpstr>
      <vt:lpstr>Roboto Condensed</vt:lpstr>
      <vt:lpstr>Poppins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Inna-PC</cp:lastModifiedBy>
  <cp:revision>19</cp:revision>
  <dcterms:created xsi:type="dcterms:W3CDTF">2006-08-16T00:00:00Z</dcterms:created>
  <dcterms:modified xsi:type="dcterms:W3CDTF">2025-03-25T06:31:50Z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