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Roboto Condensed" panose="020000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22" autoAdjust="0"/>
  </p:normalViewPr>
  <p:slideViewPr>
    <p:cSldViewPr>
      <p:cViewPr varScale="1">
        <p:scale>
          <a:sx n="70" d="100"/>
          <a:sy n="70" d="100"/>
        </p:scale>
        <p:origin x="7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Ичеткина Инна Игоревна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 МАУ «Качканарский Дворец культуры»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1900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:</a:t>
            </a:r>
          </a:p>
          <a:p>
            <a:pPr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Театрализованная праздничная программа «Салон красоты Афродита», посвященная Международному женскому дню </a:t>
            </a:r>
          </a:p>
          <a:p>
            <a:pPr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Дворец культуры, 8 марта 2024 год.</a:t>
            </a:r>
          </a:p>
          <a:p>
            <a:pPr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898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Организация досуга в праздничный, выходной день жителей и гостей города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Создание праздничного настроения 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Знакомство зрителей с творчеством качканарских артистов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Повышение культурного уровня населения</a:t>
            </a:r>
          </a:p>
          <a:p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Выполнение муниципального задания Администрации КМО</a:t>
            </a:r>
          </a:p>
          <a:p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 marL="742950" indent="-742950">
              <a:buFont typeface="+mj-lt"/>
              <a:buAutoNum type="arabicPeriod"/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9280"/>
              </a:lnSpc>
            </a:pP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725574" y="1311770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143000" y="636538"/>
            <a:ext cx="10494545" cy="9046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:</a:t>
            </a:r>
          </a:p>
          <a:p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Действие происходит в «Салоне красоты Афродита», где сотрудниками являются исключительно мужчины и 8 марта с ними происходят забавные ситуации, которые они пытаются решить, руководствуясь исключительно мужским здравым смыслом. А как это у них получается, судить вам, посмотрев нашу программу. </a:t>
            </a:r>
          </a:p>
          <a:p>
            <a:endParaRPr lang="ru-RU" sz="2800" dirty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Существует такое выражение «Посмеявшись над проблемой, мы решаем ее на 50%». И оно как нельзя лучше подходит именно к этому празднику и к нашей программе. </a:t>
            </a:r>
          </a:p>
          <a:p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С помощью юмора наша команда хотела привлечь внимание мужчин к роли женщины в обществе, к тому, что существование мужчины без женщины невозможно, а также придать большее значение этому празднику. Показать зрителю, что несмотря на то, что все женщины разные, каждая из них достояна любви и уважения. </a:t>
            </a:r>
          </a:p>
          <a:p>
            <a:pPr>
              <a:lnSpc>
                <a:spcPts val="6020"/>
              </a:lnSpc>
            </a:pP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339310" y="707199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7819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:</a:t>
            </a:r>
          </a:p>
          <a:p>
            <a:pPr>
              <a:lnSpc>
                <a:spcPts val="5075"/>
              </a:lnSpc>
            </a:pP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 проекта: Более 50 человек (участники коллективов ДК, артисты, техническая группа, художник оформитель и др.)</a:t>
            </a:r>
          </a:p>
          <a:p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</a:p>
          <a:p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Количество зрителей: Зрительный зал Дворца культуры, 550 человек</a:t>
            </a:r>
          </a:p>
          <a:p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Онлайн просмотры видео театрализованной праздничной программы в официальной группе ДК ВКонтакте: более 10 тысяч просмотров</a:t>
            </a:r>
          </a:p>
          <a:p>
            <a:pPr>
              <a:lnSpc>
                <a:spcPts val="5075"/>
              </a:lnSpc>
            </a:pPr>
            <a:endParaRPr lang="en-US" sz="3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778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ru-RU" sz="32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Театрализованные праздничные программы 8 марта – это уже традиция. Наши программы, посвященные Международному женскому дню отличаются от других мероприятий легкостью, юмором и нестандартным подходом. </a:t>
            </a:r>
          </a:p>
          <a:p>
            <a:pPr>
              <a:lnSpc>
                <a:spcPts val="5075"/>
              </a:lnSpc>
            </a:pPr>
            <a:r>
              <a:rPr lang="ru-RU" sz="32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Зрители очень любят подобные формы праздничных программ, где главными героями являются местные артисты. Высказываясь положительно о наших программах, </a:t>
            </a:r>
            <a:r>
              <a:rPr lang="ru-RU" sz="320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оставляя отзывы, с </a:t>
            </a:r>
            <a:r>
              <a:rPr lang="ru-RU" sz="32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удовольствием приходят вновь. </a:t>
            </a:r>
            <a:endParaRPr lang="en-US" sz="32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354</Words>
  <Application>Microsoft Office PowerPoint</Application>
  <PresentationFormat>Произвольный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Poppins</vt:lpstr>
      <vt:lpstr>Times New Roman</vt:lpstr>
      <vt:lpstr>Roboto Condensed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Inna-PC</cp:lastModifiedBy>
  <cp:revision>15</cp:revision>
  <dcterms:created xsi:type="dcterms:W3CDTF">2006-08-16T00:00:00Z</dcterms:created>
  <dcterms:modified xsi:type="dcterms:W3CDTF">2025-03-25T05:57:27Z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