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</p:sldIdLst>
  <p:sldSz cx="18288000" cy="10287000"/>
  <p:notesSz cx="6858000" cy="9144000"/>
  <p:embeddedFontLst>
    <p:embeddedFont>
      <p:font typeface="Roboto Condensed" charset="0"/>
      <p:regular r:id="rId7"/>
    </p:embeddedFont>
    <p:embeddedFont>
      <p:font typeface="Poppins" charset="0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12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Режиссер мероприятия:  Митрофанова Евгения Петровна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Название учреждения: ФГБОУ ВО «Краснодарский государственный институт культуры»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7386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ПРЕДСТАВЛЕНИЯ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7150"/>
              </a:lnSpc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Просветительский концерт, </a:t>
            </a:r>
          </a:p>
          <a:p>
            <a:pPr>
              <a:lnSpc>
                <a:spcPts val="7150"/>
              </a:lnSpc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Посвященный освобождению Краснодара от </a:t>
            </a:r>
          </a:p>
          <a:p>
            <a:pPr>
              <a:lnSpc>
                <a:spcPts val="7150"/>
              </a:lnSpc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Немецко-фашистских захватчиков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ДАТА И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 ПРОВЕДЕНИЯ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7150"/>
              </a:lnSpc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февра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г.</a:t>
            </a:r>
          </a:p>
          <a:p>
            <a:pPr>
              <a:lnSpc>
                <a:spcPts val="7150"/>
              </a:lnSpc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Краснодар, Концертный зал Краснодарского государственного  института культуры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066800" y="342900"/>
            <a:ext cx="9879723" cy="5070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ЦЕЛИ, 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ЗАДАЧИ</a:t>
            </a:r>
            <a:endParaRPr lang="ru-RU" sz="4000" dirty="0" smtClean="0">
              <a:solidFill>
                <a:schemeClr val="bg1"/>
              </a:solidFill>
              <a:latin typeface="Roboto Condensed" panose="0200000000000000000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проекта: просветительская работа в направлении  сохранения исторической правды и культурного наследия.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 осветить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историю жизни довоенного Краснодара, жизнь нашего города в годы оккупации  и после нее.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основе реализации данного проекта лежит исследовательская работа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истории  Краснодара. В основу исследования легли сборники «Без срока давности», которые собрали в себе архивы и засекреченные документы об истории Кубани в годы Вов.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42177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9510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МЕРОПРИЯТИЯ</a:t>
            </a:r>
            <a:endParaRPr lang="ru-RU" sz="4000" dirty="0" smtClean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Просветительский концерт, посвященный дню освобождения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Краснодара от немецко-фашистских захватчиков.  Данный концерт основан на документальных и архивных материалах, раскрывающих историю жизни Краснодара в довоенные годы, во время Великой Отечественной войны, в период оккупации и освобождения от немецко-фашистских захватчиков. Воспоминания реальных героев, оживают на сцене, раскрывая все тяготы краснодарцев в нелегкое военное время.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данном проекте, все что представлено на сцене подтверждено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документально.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Монологи и диалоги, звучащие со сцены – дневниковые воспоминания жителей города.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 хроники, которые транслируется на экраны взят из архивов города и края.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37846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6540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КОЛИЧЕСТВЕННЫЕ ПОКАЗАТЕЛИ</a:t>
            </a:r>
            <a:endParaRPr lang="ru-RU" sz="3000" dirty="0" smtClean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endParaRPr lang="ru-RU" sz="3000" dirty="0" smtClean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12.02.2025 г. в 12:02 мы начали свой разговор со зрителем.</a:t>
            </a:r>
          </a:p>
          <a:p>
            <a:pPr>
              <a:lnSpc>
                <a:spcPts val="5075"/>
              </a:lnSpc>
            </a:pPr>
            <a:endParaRPr lang="ru-RU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075"/>
              </a:lnSpc>
            </a:pP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зрителей</a:t>
            </a:r>
          </a:p>
          <a:p>
            <a:pPr>
              <a:lnSpc>
                <a:spcPts val="5075"/>
              </a:lnSpc>
            </a:pP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 артистов</a:t>
            </a:r>
          </a:p>
          <a:p>
            <a:pPr>
              <a:lnSpc>
                <a:spcPts val="5075"/>
              </a:lnSpc>
            </a:pPr>
            <a:endParaRPr lang="ru-RU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075"/>
              </a:lnSpc>
            </a:pPr>
            <a:endParaRPr lang="ru-RU" sz="3000" dirty="0" smtClean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71600" y="354330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274</Words>
  <Application>Microsoft Office PowerPoint</Application>
  <PresentationFormat>Произвольный</PresentationFormat>
  <Paragraphs>33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Roboto Condensed</vt:lpstr>
      <vt:lpstr>Times New Roman</vt:lpstr>
      <vt:lpstr>Poppins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User</cp:lastModifiedBy>
  <cp:revision>11</cp:revision>
  <dcterms:created xsi:type="dcterms:W3CDTF">2006-08-16T00:00:00Z</dcterms:created>
  <dcterms:modified xsi:type="dcterms:W3CDTF">2025-05-13T12:36:05Z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