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Poppins" panose="00000500000000000000" pitchFamily="2" charset="0"/>
      <p:regular r:id="rId9"/>
      <p:bold r:id="rId10"/>
      <p:italic r:id="rId11"/>
      <p:boldItalic r:id="rId12"/>
    </p:embeddedFont>
    <p:embeddedFont>
      <p:font typeface="Roboto Condensed" panose="020000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4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2A4E1-AA3F-48C8-96C4-616FD973E8B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C0C8F-4A33-4F78-9CC4-06E86568D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2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C0C8F-4A33-4F78-9CC4-06E86568DD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4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7011" y="1217720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032056" y="2207600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09290" y="788218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</a:t>
            </a:r>
          </a:p>
          <a:p>
            <a:pPr algn="ctr">
              <a:lnSpc>
                <a:spcPts val="2690"/>
              </a:lnSpc>
            </a:pPr>
            <a:r>
              <a:rPr lang="ru-RU" sz="2360" dirty="0">
                <a:solidFill>
                  <a:srgbClr val="D5B95B"/>
                </a:solidFill>
                <a:latin typeface="Poppins" panose="00000500000000000000"/>
              </a:rPr>
              <a:t>Брезгина Дарья Сергеевна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708" y="6446152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 </a:t>
            </a:r>
          </a:p>
          <a:p>
            <a:pPr algn="ctr">
              <a:lnSpc>
                <a:spcPts val="2690"/>
              </a:lnSpc>
            </a:pPr>
            <a:r>
              <a:rPr lang="ru-RU" sz="2360" dirty="0">
                <a:solidFill>
                  <a:srgbClr val="D5B95B"/>
                </a:solidFill>
                <a:latin typeface="Poppins" panose="00000500000000000000"/>
              </a:rPr>
              <a:t>МБУК «Краснотурьинская централизованная система» </a:t>
            </a:r>
          </a:p>
          <a:p>
            <a:pPr algn="ctr">
              <a:lnSpc>
                <a:spcPts val="2690"/>
              </a:lnSpc>
            </a:pPr>
            <a:r>
              <a:rPr lang="ru-RU" sz="2360" dirty="0">
                <a:solidFill>
                  <a:srgbClr val="D5B95B"/>
                </a:solidFill>
                <a:latin typeface="Poppins" panose="00000500000000000000"/>
              </a:rPr>
              <a:t>Дом культуры «Октябрь»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5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95400" y="83224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926773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58C089-094D-1888-58F5-284253DA50E8}"/>
              </a:ext>
            </a:extLst>
          </p:cNvPr>
          <p:cNvSpPr txBox="1"/>
          <p:nvPr/>
        </p:nvSpPr>
        <p:spPr>
          <a:xfrm>
            <a:off x="2018858" y="4071893"/>
            <a:ext cx="80374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D5B95B"/>
                </a:solidFill>
              </a:rPr>
              <a:t>Отчетный концерт</a:t>
            </a:r>
          </a:p>
          <a:p>
            <a:pPr algn="ctr"/>
            <a:r>
              <a:rPr lang="ru-RU" sz="4000" dirty="0">
                <a:solidFill>
                  <a:srgbClr val="D5B95B"/>
                </a:solidFill>
              </a:rPr>
              <a:t> художественной самодеятельности</a:t>
            </a:r>
          </a:p>
          <a:p>
            <a:pPr algn="ctr"/>
            <a:r>
              <a:rPr lang="ru-RU" sz="4000" dirty="0">
                <a:solidFill>
                  <a:srgbClr val="D5B95B"/>
                </a:solidFill>
              </a:rPr>
              <a:t> «История Одного подарка»</a:t>
            </a:r>
          </a:p>
          <a:p>
            <a:pPr algn="ctr"/>
            <a:endParaRPr lang="ru-RU" sz="4000" dirty="0">
              <a:solidFill>
                <a:srgbClr val="D5B95B"/>
              </a:solidFill>
            </a:endParaRPr>
          </a:p>
          <a:p>
            <a:pPr algn="ctr"/>
            <a:endParaRPr lang="ru-RU" sz="4000" dirty="0">
              <a:solidFill>
                <a:srgbClr val="D5B95B"/>
              </a:solidFill>
            </a:endParaRPr>
          </a:p>
          <a:p>
            <a:pPr algn="ctr"/>
            <a:r>
              <a:rPr lang="ru-RU" sz="4000" dirty="0">
                <a:solidFill>
                  <a:srgbClr val="D5B95B"/>
                </a:solidFill>
              </a:rPr>
              <a:t>26, 27 апреля 2024 год.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287035" y="1830343"/>
            <a:ext cx="9030675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театрализованного отчётного концерта нового формата, который объединяет творческие выступления самодеятельных коллективов с художественным сценарием, современными технологиями и режиссёрским подходом, чтобы показать важность человека в культурной сфере и вызвать отклик у зрителя.</a:t>
            </a:r>
          </a:p>
          <a:p>
            <a:endParaRPr lang="ru-RU" alt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оригинальный сюжет, объединяющий все концертные номера в единую художественную линию. </a:t>
            </a:r>
          </a:p>
          <a:p>
            <a:pPr marL="285750" indent="-285750">
              <a:buFontTx/>
              <a:buChar char="-"/>
            </a:pPr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достижения творческих коллективов Дома культуры «Октябрь» в рамках тематически выстроенного концерта. </a:t>
            </a:r>
          </a:p>
          <a:p>
            <a:pPr marL="285750" indent="-285750">
              <a:buFontTx/>
              <a:buChar char="-"/>
            </a:pPr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современные сценические приёмы: голосовой ассистент, мультимедиа, световые решения, интерактив со зрителем. </a:t>
            </a:r>
          </a:p>
          <a:p>
            <a:pPr marL="285750" indent="-285750">
              <a:buFontTx/>
              <a:buChar char="-"/>
            </a:pPr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важную мысль о ценности человеческого труда в культуре, несмотря на технологическое развитие. </a:t>
            </a:r>
          </a:p>
          <a:p>
            <a:pPr marL="285750" indent="-285750">
              <a:buFontTx/>
              <a:buChar char="-"/>
            </a:pPr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коллектив сотрудников и участников художественной самодеятельности в общем творческом проекте, усиливая командную работу.</a:t>
            </a:r>
          </a:p>
          <a:p>
            <a:pPr marL="285750" indent="-285750">
              <a:buFontTx/>
              <a:buChar char="-"/>
            </a:pPr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интерес зрителя к культурным мероприятиям, используя нестандартную подачу материала.</a:t>
            </a:r>
          </a:p>
          <a:p>
            <a:pPr marL="285750" indent="-285750">
              <a:buFontTx/>
              <a:buChar char="-"/>
            </a:pPr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эмоционально насыщенное, запоминающееся событие, которое вдохновит и артистов, и зрителей на дальнейшее творчество.</a:t>
            </a: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175523" y="2947103"/>
            <a:ext cx="9454345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/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одного подарка» </a:t>
            </a: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больше, чем отчётный концерт. Это режиссёрский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сочетаются элементы театра, комедии и «фантастики». </a:t>
            </a:r>
          </a:p>
          <a:p>
            <a:pPr indent="457200"/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образ говорящего искусственного интеллекта «Октябрины» мы исследуем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социальную тему — могут  ли технологии заменить человека в сфере культуры?</a:t>
            </a:r>
          </a:p>
          <a:p>
            <a:pPr indent="457200"/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 строится как лёгкое и весёлое игровое повествование, где участники концерта не только демонстрируют номера, но и ведут диалог с «машиной», постепенно осознавая, что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её возможностях — лишь форма, а содержание создаёт живой человек. </a:t>
            </a:r>
          </a:p>
          <a:p>
            <a:pPr indent="457200"/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финале, после ряда смешных и абсурдных ситуаций, зритель приходит к очевидному: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невозможна без человеческого тепла, творчества и коллективного труда.</a:t>
            </a:r>
          </a:p>
          <a:p>
            <a:pPr indent="457200"/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наполнено авторскими шутками, современным языком, динамикой сценических решений, а также яркими номерами.</a:t>
            </a:r>
          </a:p>
          <a:p>
            <a:pPr indent="457200"/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сквозному сюжету и органично вплетённым концертным выступлениям, </a:t>
            </a:r>
            <a:r>
              <a:rPr lang="ru-RU" altLang="en-US" sz="24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 получает не просто концерт — а живой спектакль с драматургией и посылом</a:t>
            </a:r>
            <a:r>
              <a:rPr lang="ru-RU" altLang="en-US" sz="20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296666" y="2782501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коллективов  задействованных в концерте: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-Общее число участников художественной самодеятельности: 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60+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сотрудников Дома культуры, вовлечённых в постановку: 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-Ведущие/исполнители ролей на сцене: 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Зрители и охват: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зрителей на мероприятии (2 дня): 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-Охват проекта в соцсетях и онлайн-площадках: 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2300+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индивидуальных приглашений/афиш, распространённых перед концертом: 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150+</a:t>
            </a:r>
          </a:p>
          <a:p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и сценические элементы: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концертных номеров: 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декорации и сценическое оборудование: 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трансформируемые конструкции, световой баннер, «умный гардероб», коробка-подарок.</a:t>
            </a:r>
          </a:p>
          <a:p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рамки и подготовка: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-Срок подготовки проекта: 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месяца (включая репетиции и постановку)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общих репетиций с участием всех коллективов: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ru-RU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-Количество индивидуальных/групповых репетиций: </a:t>
            </a:r>
            <a:r>
              <a:rPr lang="ru-RU" altLang="en-US" sz="2200" dirty="0">
                <a:solidFill>
                  <a:srgbClr val="D5B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20+</a:t>
            </a: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14249400" y="7869356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651214" y="11918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2224607" y="2631024"/>
            <a:ext cx="12980470" cy="5611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 algn="ctr"/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«История одного подарка» стал не просто отчётным концертом, а полноценной театрализованной постановкой, в которой классическая форма культурного мероприятия соединилась с элементами «фантастики», юмора и современного сценического языка. </a:t>
            </a:r>
          </a:p>
          <a:p>
            <a:pPr indent="457200" algn="ctr"/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образ голосового помощника с искусственным интеллектом мы подняли актуальный вопрос: могут ли технологии заменить человека в сфере культуры?</a:t>
            </a:r>
          </a:p>
          <a:p>
            <a:pPr indent="457200" algn="ctr"/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зритель находит сам — благодаря живым эмоциям, неожиданным поворотам, ярким номерам и искреннему финалу. </a:t>
            </a:r>
          </a:p>
          <a:p>
            <a:pPr indent="457200" algn="ctr"/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проект — результат совместной работы маленькой, но увлечённой и талантливой команды Дома культуры «Октябрь». Каждый участник внёс в него частичку души, творчества и тепла.</a:t>
            </a:r>
          </a:p>
          <a:p>
            <a:pPr indent="457200" algn="ctr"/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верим, что такие формы театрализованных концертов позволяют не просто демонстрировать достижения, а создавать глубокие художественные образы, вовлекать зрителя и говорить с ним на важные темы. </a:t>
            </a:r>
          </a:p>
          <a:p>
            <a:pPr indent="457200" algn="ctr"/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Надеюсь, что мой проект вдохновит коллег на поиск новых, смелых форм культурной коммуникации, где технологии — это помощники, а человек остаётся главным героем сцены.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3545037" y="134424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rgbClr val="D5B95B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rgbClr val="D5B95B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rgbClr val="D5B95B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D5B95B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699</Words>
  <Application>Microsoft Office PowerPoint</Application>
  <PresentationFormat>Произвольный</PresentationFormat>
  <Paragraphs>64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Poppins</vt:lpstr>
      <vt:lpstr>Times New Roman</vt:lpstr>
      <vt:lpstr>Calibri</vt:lpstr>
      <vt:lpstr>Roboto Condensed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Культорг</cp:lastModifiedBy>
  <cp:revision>8</cp:revision>
  <dcterms:created xsi:type="dcterms:W3CDTF">2006-08-16T00:00:00Z</dcterms:created>
  <dcterms:modified xsi:type="dcterms:W3CDTF">2025-04-16T07:34:53Z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