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Poppins" pitchFamily="2" charset="0"/>
      <p:regular r:id="rId9"/>
      <p:bold r:id="rId10"/>
      <p:italic r:id="rId11"/>
      <p:boldItalic r:id="rId12"/>
    </p:embeddedFont>
    <p:embeddedFont>
      <p:font typeface="Roboto Condensed" panose="020F0502020204030204" pitchFamily="3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2A4E1-AA3F-48C8-96C4-616FD973E8BC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C0C8F-4A33-4F78-9CC4-06E86568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92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C0C8F-4A33-4F78-9CC4-06E86568DD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4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7011" y="1217720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032056" y="2207600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09290" y="788218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Режиссер мероприятия: </a:t>
            </a:r>
          </a:p>
          <a:p>
            <a:pPr algn="ctr">
              <a:lnSpc>
                <a:spcPts val="2690"/>
              </a:lnSpc>
            </a:pPr>
            <a:r>
              <a:rPr lang="ru-RU" sz="2360" dirty="0">
                <a:solidFill>
                  <a:srgbClr val="D5B95B"/>
                </a:solidFill>
                <a:latin typeface="Poppins" panose="00000500000000000000"/>
              </a:rPr>
              <a:t>Брезгина Дарья Сергеевна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708" y="6446152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Название учреждения: </a:t>
            </a:r>
          </a:p>
          <a:p>
            <a:pPr algn="ctr">
              <a:lnSpc>
                <a:spcPts val="2690"/>
              </a:lnSpc>
            </a:pPr>
            <a:r>
              <a:rPr lang="ru-RU" sz="2360" dirty="0">
                <a:solidFill>
                  <a:srgbClr val="D5B95B"/>
                </a:solidFill>
                <a:latin typeface="Poppins" panose="00000500000000000000"/>
              </a:rPr>
              <a:t>МБУК «Краснотурьинская централизованная система» </a:t>
            </a:r>
          </a:p>
          <a:p>
            <a:pPr algn="ctr">
              <a:lnSpc>
                <a:spcPts val="2690"/>
              </a:lnSpc>
            </a:pPr>
            <a:r>
              <a:rPr lang="ru-RU" sz="2360" dirty="0">
                <a:solidFill>
                  <a:srgbClr val="D5B95B"/>
                </a:solidFill>
                <a:latin typeface="Poppins" panose="00000500000000000000"/>
              </a:rPr>
              <a:t>Дом культуры «Октябрь»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53" y="-25059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95400" y="83224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380338" y="19667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926773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58C089-094D-1888-58F5-284253DA50E8}"/>
              </a:ext>
            </a:extLst>
          </p:cNvPr>
          <p:cNvSpPr txBox="1"/>
          <p:nvPr/>
        </p:nvSpPr>
        <p:spPr>
          <a:xfrm>
            <a:off x="1123920" y="3006333"/>
            <a:ext cx="771993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rgbClr val="D5B95B"/>
                </a:solidFill>
              </a:rPr>
              <a:t>Театрализованное музыкальное </a:t>
            </a:r>
          </a:p>
          <a:p>
            <a:pPr algn="ctr"/>
            <a:r>
              <a:rPr lang="ru-RU" sz="4000" dirty="0">
                <a:solidFill>
                  <a:srgbClr val="D5B95B"/>
                </a:solidFill>
              </a:rPr>
              <a:t>представление </a:t>
            </a:r>
          </a:p>
          <a:p>
            <a:pPr algn="ctr"/>
            <a:r>
              <a:rPr lang="ru-RU" sz="4000" dirty="0">
                <a:solidFill>
                  <a:srgbClr val="D5B95B"/>
                </a:solidFill>
              </a:rPr>
              <a:t>"В огне и пламени. Легенда о Зое"</a:t>
            </a:r>
          </a:p>
          <a:p>
            <a:pPr algn="ctr"/>
            <a:endParaRPr lang="ru-RU" sz="4000" dirty="0">
              <a:solidFill>
                <a:srgbClr val="D5B95B"/>
              </a:solidFill>
            </a:endParaRPr>
          </a:p>
          <a:p>
            <a:pPr algn="ctr"/>
            <a:r>
              <a:rPr lang="ru-RU" sz="4000" dirty="0">
                <a:solidFill>
                  <a:srgbClr val="D5B95B"/>
                </a:solidFill>
              </a:rPr>
              <a:t>9, 17 мая 2025 год.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9E00E2-0A40-9082-5475-0E52E18FE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28" y="5122921"/>
            <a:ext cx="3467043" cy="48874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287035" y="1830343"/>
            <a:ext cx="9030675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8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представления о подвиге Зои Космодемьянской, способного донести до зрителя важность памяти, стойкости и любви к Родине через синтез театра, музыки и хореографии.</a:t>
            </a:r>
          </a:p>
          <a:p>
            <a:r>
              <a:rPr lang="ru-RU" altLang="en-US" sz="28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FontTx/>
              <a:buChar char="-"/>
            </a:pP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личность Зои не как исторического символа, а как живого человека, девочки, дочери, подруги;</a:t>
            </a:r>
          </a:p>
          <a:p>
            <a:pPr marL="342900" indent="-342900">
              <a:buFontTx/>
              <a:buChar char="-"/>
            </a:pP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вокальные, танцевальные и драматические сцены в единую художественную композицию; </a:t>
            </a:r>
          </a:p>
          <a:p>
            <a:pPr marL="342900" indent="-342900">
              <a:buFontTx/>
              <a:buChar char="-"/>
            </a:pP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 мысль: героизм — это честность, вера, выбор, а не только сила;</a:t>
            </a:r>
          </a:p>
          <a:p>
            <a:pPr marL="342900" indent="-342900">
              <a:buFontTx/>
              <a:buChar char="-"/>
            </a:pP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молодёжь к изучению подлинной истории через сценический опыт;</a:t>
            </a:r>
          </a:p>
          <a:p>
            <a:pPr marL="342900" indent="-342900">
              <a:buFontTx/>
              <a:buChar char="-"/>
            </a:pP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самодеятельные коллективы в патриотическое театральное творчество.</a:t>
            </a:r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175523" y="2933656"/>
            <a:ext cx="9454345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/>
            <a:r>
              <a:rPr lang="ru-RU" altLang="en-US" sz="28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огне и пламени. Легенда о Зое» 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театрализованное музыкальное представление, в основе которого лежит </a:t>
            </a:r>
            <a:r>
              <a:rPr lang="ru-RU" altLang="en-US" sz="28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история подвига 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Зои Космодемьянской. Это не хронологическое воспроизведение событий, а эмоциональное, художественно-драматургическое повествование </a:t>
            </a:r>
            <a:r>
              <a:rPr lang="ru-RU" altLang="en-US" sz="28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от сцены детства и мечты до сцены казни и памяти.</a:t>
            </a:r>
          </a:p>
          <a:p>
            <a:pPr indent="457200"/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сочетает в себе: драматические монологи, современные хореографические постановки, вокальные номера, визуальные и световые спецэффекты, элементы символизма и метафоры (красный флаг — огонь борьбы, белые платья — память).</a:t>
            </a:r>
          </a:p>
          <a:p>
            <a:pPr indent="457200"/>
            <a:r>
              <a:rPr lang="ru-RU" altLang="en-US" sz="28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Сквозной образ — Мать и Дочь. 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их диалог, воспоминания и письма раскрывается внутренняя сила Зои. </a:t>
            </a:r>
          </a:p>
          <a:p>
            <a:pPr indent="457200"/>
            <a:r>
              <a:rPr lang="ru-RU" altLang="en-US" sz="28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 спектакля — не сцена смерти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сцена </a:t>
            </a:r>
            <a:r>
              <a:rPr lang="ru-RU" altLang="en-US" sz="28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вечной жизни героя 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памяти народа: символично обыграно в сцене с песней «Журавли». </a:t>
            </a: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296665" y="2782501"/>
            <a:ext cx="8951238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-Количество коллективов  задействованных в представлении: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-Общее число участников художественной самодеятельности: 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-Количество сотрудников Дома культуры, вовлечённых в постановку: 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-Исполнители ролей на сцене: 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Зрители и охват: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-Количество зрителей на мероприятии (2 дня): 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-Охват проекта в соцсетях и онлайн-площадках: 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2700+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-Количество индивидуальных приглашений/афиш, распространённых перед концертом: 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170+</a:t>
            </a:r>
          </a:p>
          <a:p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рамки и подготовка: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-Срок подготовки проекта: 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 (включая репетиции и постановку)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-Количество общих репетиций с участием всех коллективов: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-Количество индивидуальных/групповых репетиций: 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+</a:t>
            </a: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14249400" y="7869356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651214" y="11918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2262210" y="3645190"/>
            <a:ext cx="12980470" cy="5611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 algn="ctr"/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 огне и пламени. Легенда о Зое» — это живой эмоциональный рассказ о выборе, мужестве и вере, рассказанный языком, близким и взрослым, и подростку. Через художественную форму мы возвращаем зрителя к вопросам: Что такое страх? Что такое любовь к Родине? И кто такие настоящие герои? Этот проект создан как акт культурной памяти, как разговор между поколениями, в котором участники художественной самодеятельности и зрители узнают, что героизм — это выбор идти до конца, быть сильнее обстоятельств и не предавать своих.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3545037" y="134424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rgbClr val="D5B95B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rgbClr val="D5B95B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rgbClr val="D5B95B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D5B95B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524</Words>
  <Application>Microsoft Macintosh PowerPoint</Application>
  <PresentationFormat>Произвольный</PresentationFormat>
  <Paragraphs>50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Roboto Condensed</vt:lpstr>
      <vt:lpstr>Times New Roman</vt:lpstr>
      <vt:lpstr>Poppins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Дарья</cp:lastModifiedBy>
  <cp:revision>11</cp:revision>
  <dcterms:created xsi:type="dcterms:W3CDTF">2006-08-16T00:00:00Z</dcterms:created>
  <dcterms:modified xsi:type="dcterms:W3CDTF">2025-05-18T09:36:54Z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