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</p:embeddedFont>
    <p:embeddedFont>
      <p:font typeface="Roboto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 мероприятия: Мещерякова Наталья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учреждения: МБУ Зауральский дом культуры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спектакль-концерт «Весна идёт, весне дорогу!», посвящённый 8 марта</a:t>
            </a:r>
          </a:p>
          <a:p>
            <a:endParaRPr lang="ru-RU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марта 2024 год</a:t>
            </a:r>
          </a:p>
          <a:p>
            <a:endParaRPr lang="ru-RU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Зауральский дом культуры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647786" y="1659254"/>
            <a:ext cx="8280400" cy="67075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организация досуга жителей посёлка, создание праздничной атмосферы.</a:t>
            </a:r>
          </a:p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- побуждать детей с помощью нежных слов, танца, песен выражать свою любовь. - развивать эмоциональную отзывчивость на музыку. -побуждать детей эмоционально исполнять знакомый репертуар, передавая при исполнении основное настроение музыки. - закрепление вокально-хореографических навыков,</a:t>
            </a: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-привлечение жителей посёлка старше 18 лет к творческой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2944862"/>
            <a:ext cx="8280400" cy="69992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бежит, сезоны сменяют друг друга и каждое мгновение наполнено жизнью. Важно проживать каждый её миг: приятные встречи и горькие расставания, детские мечты и взрослую действительность. Моменты жизни ещё более наполнены чувствами, когда связаны с женщинами – созданиями, прекрасными в любом своём возрасте.</a:t>
            </a:r>
            <a:r>
              <a:rPr lang="ru-RU" altLang="en-US" sz="3600" dirty="0"/>
              <a:t> </a:t>
            </a: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концерта </a:t>
            </a:r>
            <a:r>
              <a:rPr lang="ru-RU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легли ретро песни</a:t>
            </a:r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подобранные ко временам года. 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0" y="5313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2018561" y="4246874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36 человек</a:t>
            </a: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зрителей 190 человек</a:t>
            </a: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показатель 6355 просмотров на официальной странице МБУ ЗДК</a:t>
            </a: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концерта не предполагал ведущего, что обусловило плавное перетекание из одного номера в другой за счёт театрализации. Визуальные эффекты усиливались использованием экрана, он также нёс смысловую нагрузку.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258</Words>
  <Application>Microsoft Office PowerPoint</Application>
  <PresentationFormat>Произвольный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Poppins</vt:lpstr>
      <vt:lpstr>Calibri</vt:lpstr>
      <vt:lpstr>Roboto Condensed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ЗДК МБУ</cp:lastModifiedBy>
  <cp:revision>14</cp:revision>
  <dcterms:created xsi:type="dcterms:W3CDTF">2006-08-16T00:00:00Z</dcterms:created>
  <dcterms:modified xsi:type="dcterms:W3CDTF">2025-04-08T08:37:08Z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