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2" r:id="rId7"/>
  </p:sldIdLst>
  <p:sldSz cx="18288000" cy="10287000"/>
  <p:notesSz cx="6858000" cy="9144000"/>
  <p:embeddedFontLst>
    <p:embeddedFont>
      <p:font typeface="Poppins" panose="00000500000000000000" pitchFamily="2" charset="0"/>
      <p:regular r:id="rId8"/>
      <p:bold r:id="rId9"/>
      <p:italic r:id="rId10"/>
      <p:boldItalic r:id="rId11"/>
    </p:embeddedFont>
    <p:embeddedFont>
      <p:font typeface="Roboto Condensed" panose="02000000000000000000" pitchFamily="2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20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8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в 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>
                <a:solidFill>
                  <a:srgbClr val="FFFFFF"/>
                </a:solidFill>
                <a:latin typeface="Poppins" panose="00000500000000000000"/>
              </a:rPr>
              <a:t>Режиссер мероприятия: Полетаева Наталья Николаевна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1" y="6525857"/>
            <a:ext cx="8387839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>
                <a:solidFill>
                  <a:srgbClr val="FFFFFF"/>
                </a:solidFill>
                <a:latin typeface="Poppins" panose="00000500000000000000"/>
              </a:rPr>
              <a:t>Название учреждения: Муниципальное автономное учреждение Центр Культуры и Досуга городской округ Красноуфимск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НАЗВАНИЕ ПРЕДСТАВЛЕНИЯ,</a:t>
            </a:r>
          </a:p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ДАТА И МЕСТО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ЕГО ПРОВЕДЕНИЯ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Музыкальный спектакль </a:t>
            </a:r>
          </a:p>
          <a:p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«Госпиталь песни и пляски» </a:t>
            </a:r>
          </a:p>
          <a:p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4 мая 2025г 17:00 МАУ </a:t>
            </a:r>
            <a:r>
              <a:rPr lang="ru-RU" sz="4000" dirty="0" err="1">
                <a:solidFill>
                  <a:schemeClr val="bg1"/>
                </a:solidFill>
                <a:latin typeface="Roboto Condensed" panose="02000000000000000000"/>
              </a:rPr>
              <a:t>ЦКиД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 ГО Красноуфимск (кино-концертный зал)</a:t>
            </a:r>
            <a:endParaRPr lang="en-US" sz="4000" dirty="0">
              <a:solidFill>
                <a:schemeClr val="bg1"/>
              </a:solidFill>
              <a:latin typeface="Roboto Condensed" panose="0200000000000000000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12236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76822" y="636538"/>
            <a:ext cx="10260723" cy="9937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ЦЕЛ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Ь: </a:t>
            </a:r>
            <a:r>
              <a:rPr lang="ru-RU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Патриотическое воспитание детей, подростков и молодежи, сохранение исторической памяти у молодого поколения о событиях малой Родины во время  Великой Отечественной войны 1941-1945 гг. посредством музыкального и театрального искусства</a:t>
            </a:r>
            <a:r>
              <a:rPr lang="ru-RU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800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ЗАДАЧИ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: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Обеспечить показ социально значимого спектакля "Госпиталь песни и пляски" артистами театральной студии «Синяя птица» и артистами молодёжного ансамбля казачьей песни «Держава» на военную тематику о событиях в прифронтовом Уральском госпитале в годы  Великой Отечественной войны 1941-1945 гг.</a:t>
            </a:r>
            <a:endParaRPr lang="ru-RU" sz="2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Обратить внимание детей, подростков, молодежи и иных граждан к военной истории России и происходившим событиям в прифронтовом госпитале города Красноуфимска в годы Великой Отечественной войны 1941-1945 гг. посредством фото выставки и сохранить историческую память.</a:t>
            </a:r>
            <a:endParaRPr lang="ru-RU" sz="2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Привлечь добровольцев (волонтеров) к организации мероприятий, направленных на патриотическое воспитание детей, подростков и молодежи, сохранение исторической памяти у молодого поколения о событиях Великой Отечественной войны 1941-1945 гг.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rot="-1025550">
            <a:off x="9802479" y="7707631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305813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143000" y="324718"/>
            <a:ext cx="10210800" cy="8525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ОП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ИСАНИЕ</a:t>
            </a:r>
          </a:p>
          <a:p>
            <a:pPr algn="just">
              <a:spcAft>
                <a:spcPts val="800"/>
              </a:spcAft>
            </a:pPr>
            <a:r>
              <a:rPr lang="ru-RU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Проект "Госпиталь песни и пляски" направлен на сохранение исторической памяти, патриотическое воспитание детей, подростков и молодежи посредством музыкального и театрального искусства. В рамках реализации проекта артистами театральной студии «Синяя птица» и артистами молодёжного ансамбля казачьей песни «Держава»  был поставлен и показан социально значимый спектакль "Госпиталь песни и пляски" , в основе сценария которого заложены исторические факты города Красноуфимска, ведь наш город был в глубоком тылу во время Великой Отечественной войны и в нашем городе было несколько эвакуированных госпиталей. Спектакль рассказывает о последнем дне перед победой который проходит в прифронтовом госпитале в мае 1945 г.  Действие включает в себя поэтические чтения, хореографические и вокальные номера, что в совокупности создаёт качественную драматургию. На сцене одновременно работает несколько возрастных поколений, что помогает донести до зрителя всю суть и глубину сюжетной линии до зрителей любого возраста. </a:t>
            </a:r>
            <a:endParaRPr lang="ru-RU" sz="2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1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031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9073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ЦИФРОВЫЕ ПОКАЗАТЕЛИ ПРОЕКТА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КОЛИЧЕСТВО УЧАСТНИКОВ,</a:t>
            </a: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ЗРИТЕЛЕЙ</a:t>
            </a: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И ДРУГИЕ</a:t>
            </a: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КОЛИЧЕСТВЕННЫЕ ПОКАЗАТЕЛИ</a:t>
            </a: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 algn="just">
              <a:spcAft>
                <a:spcPts val="800"/>
              </a:spcAft>
            </a:pPr>
            <a:r>
              <a:rPr lang="ru-RU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 спектакле приняли участие следующие категории граждан:</a:t>
            </a:r>
            <a:endParaRPr lang="ru-RU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молодёжь от 18 до 35 лет  17 человек (артисты ансамбля казачьей песни "Держава" старшая группа)</a:t>
            </a:r>
            <a:endParaRPr lang="ru-RU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дети в возрасте от 8 до 17 лет 15 человек (артисты ансамбля казачьей песни "Держава" младшая группа)</a:t>
            </a:r>
            <a:endParaRPr lang="ru-RU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люди среднего возраста от 35 до 55 лет 5 человек ( артисты театральной студии «Синяя птица»)</a:t>
            </a:r>
            <a:endParaRPr lang="ru-RU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800"/>
              </a:spcAft>
              <a:buFontTx/>
              <a:buChar char="-"/>
            </a:pPr>
            <a:r>
              <a:rPr lang="ru-RU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волонтёры культуры 10 человек, всего в спектакле приняли </a:t>
            </a:r>
            <a:r>
              <a:rPr lang="ru-RU" sz="3200" kern="1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участие 47 </a:t>
            </a:r>
            <a:r>
              <a:rPr lang="ru-RU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человек</a:t>
            </a:r>
          </a:p>
          <a:p>
            <a:pPr marL="457200" indent="-457200" algn="just">
              <a:spcAft>
                <a:spcPts val="800"/>
              </a:spcAft>
              <a:buFontTx/>
              <a:buChar char="-"/>
            </a:pPr>
            <a:r>
              <a:rPr lang="ru-RU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Количество зрителей 254 человека, из них 53 билета приобретено по Пушкинской карте.</a:t>
            </a:r>
            <a:endParaRPr lang="ru-RU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075"/>
              </a:lnSpc>
            </a:pPr>
            <a:endParaRPr lang="en-US" sz="3000" dirty="0">
              <a:solidFill>
                <a:schemeClr val="bg1"/>
              </a:solidFill>
              <a:latin typeface="Roboto Condensed" panose="0200000000000000000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 rot="19107676">
            <a:off x="9982361" y="6188759"/>
            <a:ext cx="11969556" cy="3805831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Текстовое поле 22"/>
          <p:cNvSpPr txBox="1"/>
          <p:nvPr/>
        </p:nvSpPr>
        <p:spPr>
          <a:xfrm>
            <a:off x="1834258" y="2100740"/>
            <a:ext cx="10671810" cy="61425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Aft>
                <a:spcPts val="800"/>
              </a:spcAft>
            </a:pPr>
            <a:r>
              <a:rPr lang="ru-RU" sz="2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«Дети, молодёжь должны знать, какие подлинные герои жили или живут рядом с ними, в их семьях, и должны гордиться ими, знать их трудовой или боевой путь. Из понимания его значимости для всей нашей страны в том числе рождается сопричастность судьбе Отечества, готовность его защищать, так, как в наши дни это делают внуки и правнуки солдат – победителей участники специальной военной операции.</a:t>
            </a:r>
            <a:endParaRPr lang="ru-RU" sz="2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…Тема трудового подвига сам образ человека труда должны стать ещё одной важнейшей темой мероприятий, приуроченных к 80-летию Великой Победы. Признание заслуг конкретных населённых пунктов, заводов, фабрик, тружеников тыла – основа формирования у молодёжи чёткой мировоззренческой позиции о востребованности трудовой доблести» именно такие слова сказал Президент РФ Владимир Владимирович Путин в преддверии празднования юбилея Великой Победы. Кто, как не мы, потомки тех отважных солдат, будет нести честь памяти, дань уважения и почитания! </a:t>
            </a:r>
            <a:endParaRPr lang="ru-RU" sz="2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 В музыкальном спектакле «Госпиталь песни и пляски», мы используем элементы реконструкции, например, военной формы Красной Армии образца 1944 года, а также реплики медицинской формы эвакуированных госпиталей, так же есть оригинал военного кителя, оставшийся от начальника госпиталя работавшего на территории Красноуфимска в годы Великой Отечественной войны. Эти элементы помогут погрузиться в атмосферу того времени и  в историческую веху, это важно для подрастающего поколения, чтобы ещё раз осознать важность и значимость Великой Победы на современном этапе становления и развития молодёжной среды. Именно элементы реконструкции, погружение в культурную эпоху того времени, гораздо точнее,  чем цифры факты и даты, помогают молодым людям осознать уровень трудности через которые приходилось проходить человеку в тот период, а  фольклор, музыкальные произведения тех лет, послужат наиболее чувственным инструментом воздействия на зрителя. Тем самым,  мы создаём впечатление гордости, силы духа, отваги и нескончаемой благодарности своим предкам и за Великую победу.</a:t>
            </a:r>
            <a:endParaRPr lang="ru-RU" altLang="en-US" sz="2000" dirty="0">
              <a:solidFill>
                <a:schemeClr val="bg1"/>
              </a:solidFill>
            </a:endParaRPr>
          </a:p>
        </p:txBody>
      </p:sp>
      <p:sp>
        <p:nvSpPr>
          <p:cNvPr id="24" name="TextBox 7"/>
          <p:cNvSpPr txBox="1"/>
          <p:nvPr/>
        </p:nvSpPr>
        <p:spPr>
          <a:xfrm>
            <a:off x="2715270" y="1045260"/>
            <a:ext cx="10260723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ЗАКЛЮЧИТЕЛЬНЫЕ КОММЕНТАРИИ</a:t>
            </a:r>
          </a:p>
          <a:p>
            <a:pPr algn="ctr"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К ПРОЕКТУ</a:t>
            </a: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797</Words>
  <Application>Microsoft Office PowerPoint</Application>
  <PresentationFormat>Произвольный</PresentationFormat>
  <Paragraphs>32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Times New Roman</vt:lpstr>
      <vt:lpstr>Arial</vt:lpstr>
      <vt:lpstr>Roboto Condensed</vt:lpstr>
      <vt:lpstr>Calibri</vt:lpstr>
      <vt:lpstr>Poppins</vt:lpstr>
      <vt:lpstr>Aptos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Анна</cp:lastModifiedBy>
  <cp:revision>10</cp:revision>
  <dcterms:created xsi:type="dcterms:W3CDTF">2006-08-16T00:00:00Z</dcterms:created>
  <dcterms:modified xsi:type="dcterms:W3CDTF">2025-05-07T09:16:23Z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