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itchFamily="2" charset="0"/>
      <p:regular r:id="rId13"/>
      <p:bold r:id="rId14"/>
      <p:italic r:id="rId15"/>
      <p:boldItalic r:id="rId16"/>
    </p:embeddedFont>
    <p:embeddedFont>
      <p:font typeface="Roboto Condensed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26" autoAdjust="0"/>
  </p:normalViewPr>
  <p:slideViewPr>
    <p:cSldViewPr>
      <p:cViewPr varScale="1">
        <p:scale>
          <a:sx n="62" d="100"/>
          <a:sy n="62" d="100"/>
        </p:scale>
        <p:origin x="-96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72EA4-453F-DC4F-8353-AC90F489F465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BB27-501D-6F49-974E-CA0E3A7B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6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BBB27-501D-6F49-974E-CA0E3A7B5A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0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720" y="0"/>
            <a:ext cx="190757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r>
              <a:rPr lang="en-US" dirty="0"/>
              <a:t>U</a:t>
            </a:r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Сергей Орлов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  <a:r>
              <a:rPr lang="en-US" sz="2360" dirty="0">
                <a:solidFill>
                  <a:srgbClr val="FFFFFF"/>
                </a:solidFill>
                <a:latin typeface="Poppins" panose="00000500000000000000"/>
              </a:rPr>
              <a:t> </a:t>
            </a: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ГБУК Московский театр иллюзии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119735"/>
            <a:ext cx="8280400" cy="4919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dirty="0"/>
              <a:t>Р</a:t>
            </a:r>
          </a:p>
          <a:p>
            <a:endParaRPr lang="ru-RU" altLang="en-US" dirty="0"/>
          </a:p>
          <a:p>
            <a:r>
              <a:rPr lang="ru-RU" altLang="en-US" dirty="0"/>
              <a:t>   </a:t>
            </a:r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РИФ-2024 </a:t>
            </a:r>
          </a:p>
          <a:p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(Российский Иллюзионный Форум)</a:t>
            </a:r>
          </a:p>
          <a:p>
            <a:endParaRPr lang="ru-RU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27 – 28 октября 2024г. </a:t>
            </a:r>
          </a:p>
          <a:p>
            <a:endParaRPr lang="ru-RU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РФ, Москва, ГБУК Московский театр иллюзии</a:t>
            </a:r>
            <a:endParaRPr lang="ru-R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1659254"/>
            <a:ext cx="8280400" cy="72561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dirty="0"/>
              <a:t>М</a:t>
            </a:r>
          </a:p>
          <a:p>
            <a:endParaRPr lang="ru-RU" altLang="en-US" dirty="0"/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иллюзионного жанра в России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творческой и дискуссионной площадки для обмена опытом, развития жанра, творческого поиска исполнителей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Поиск новых исполнительских талантов, сценаристов, режиссёров и новых форм, форматов иллюзионного искусства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Презентация нового иллюзионного оборудования и реквизита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Сохранение традиций, укрепление связи разных поколений артистов и создателей иллюзионных номеров, трюков, эффектов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Привлечение внимание к новым тенденциям в развитии жанра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Подведение итогов сезона 2023-2024 года, чествование победителей российских и международных конкурсов 2024 года  </a:t>
            </a:r>
          </a:p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2628901"/>
            <a:ext cx="8280400" cy="652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>
              <a:solidFill>
                <a:schemeClr val="bg1"/>
              </a:solidFill>
            </a:endParaRPr>
          </a:p>
          <a:p>
            <a:endParaRPr lang="ru-RU" altLang="en-US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Иллюзионный Форум – РИФ-2024 – новый масштабный фестиваль иллюзионного искусства, призванный объединить, как профессионалов, так и любителей и поклонников этого жанра в России и за рубежом.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РИФ 2024 объединила как конкурсы профессионального мастерства по жанрам и категориям, так и образовательные лекции, мастер-классы, дискуссии и шоу-программы, рассчитанные на самого широкого зрителя и семейную аудиторию (что было актуально именно в Год семьи!).  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Ключевыми темами Форума стали «Сценарий и режиссура в иллюзионном жанре», создание полноценного шоу.  </a:t>
            </a:r>
          </a:p>
          <a:p>
            <a:endParaRPr lang="ru-R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2171701"/>
            <a:ext cx="8280400" cy="6978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  <a:p>
            <a:endParaRPr lang="ru-RU" altLang="en-US" dirty="0"/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конкурсные программы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лекции / дискуссии / мастер-класса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шоу, включая 2 ГАЛА-шоу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дилерских выставочных стендов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дня встреч, общения и обмена опытом с коллегами</a:t>
            </a:r>
          </a:p>
          <a:p>
            <a:pPr marL="342900" indent="-342900">
              <a:buFontTx/>
              <a:buChar char="-"/>
            </a:pPr>
            <a:endParaRPr lang="ru-RU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участников и гостей посетили Форум в течение двух дней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первых места было присуждено в категории «Детская магия»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вручён Специальный приз жюри – контракт с Московским театром иллюзии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конкурсной программы и ГАЛА-шоу получили коммерческие предложения и контракты, импульс для дальнейшего творческого роста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принято решение о подготовке и проведении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Иллюзионного Форума РИФ-2025   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3086101"/>
            <a:ext cx="10671810" cy="6280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РИФ-2024 получил высокие оценки от профессионалов, мэтров жанра и всех участников, руководителей и членов РАИ (Российская Ассоциация Иллюзионистов), Русского Общества Любителей фокусов, поклонников иллюзионного искусства 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заявленные программы были успешно реализованы в соответствии со сценарием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приобрёл международный статус – по итогам регистрации в нём приняли участие представители Германии, Южной Кореи, Беларуси, Литвы, Армении и других стран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РИФ-2024 прошёл при поддержке Департамента культуры Правительства Москвы, РТСРК, ГРИС, РАИ и других профессиональных творческих союзов, ассоциаций и объединений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Приветствия в адрес форума направили официальные лица и представители иллюзионного искусства, которые не смогли лично присутствовать </a:t>
            </a:r>
          </a:p>
          <a:p>
            <a:pPr marL="342900" indent="-342900">
              <a:buFontTx/>
              <a:buChar char="-"/>
            </a:pP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широко освещался в социальных сетях и профессиональных СМИ, принёс известность площадке – театру   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477</Words>
  <Application>Microsoft Macintosh PowerPoint</Application>
  <PresentationFormat>Произвольный</PresentationFormat>
  <Paragraphs>62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Poppins</vt:lpstr>
      <vt:lpstr>Roboto Condensed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Microsoft Office User</cp:lastModifiedBy>
  <cp:revision>8</cp:revision>
  <dcterms:created xsi:type="dcterms:W3CDTF">2006-08-16T00:00:00Z</dcterms:created>
  <dcterms:modified xsi:type="dcterms:W3CDTF">2025-03-10T02:27:33Z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