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3" r:id="rId4"/>
    <p:sldId id="264" r:id="rId5"/>
    <p:sldId id="265" r:id="rId6"/>
    <p:sldId id="262" r:id="rId7"/>
  </p:sldIdLst>
  <p:sldSz cx="18288000" cy="10287000"/>
  <p:notesSz cx="6858000" cy="9144000"/>
  <p:embeddedFontLst>
    <p:embeddedFont>
      <p:font typeface="Arial Narrow" panose="020B0604020202020204" pitchFamily="3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oppins" pitchFamily="2" charset="0"/>
      <p:regular r:id="rId15"/>
    </p:embeddedFont>
    <p:embeddedFont>
      <p:font typeface="Roboto Condensed" panose="02000000000000000000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94674" autoAdjust="0"/>
  </p:normalViewPr>
  <p:slideViewPr>
    <p:cSldViewPr>
      <p:cViewPr varScale="1">
        <p:scale>
          <a:sx n="82" d="100"/>
          <a:sy n="82" d="100"/>
        </p:scale>
        <p:origin x="280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6CB98-7064-3C4B-BC64-7900FD3218E0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23F38-224E-AE4D-A732-4B76CAA03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52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3F38-224E-AE4D-A732-4B76CAA0382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5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Премия</a:t>
            </a:r>
            <a:endParaRPr lang="ru-RU" sz="4000" dirty="0">
              <a:solidFill>
                <a:srgbClr val="FFFFFF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в 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«</a:t>
            </a:r>
            <a:r>
              <a:rPr lang="ru-RU" sz="4000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Золотая Легенда. Эпизод </a:t>
            </a:r>
            <a:r>
              <a:rPr lang="ru-RU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4000" dirty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4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197146" y="2464559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400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Режиссер мероприятия: Товпенец Анатолий Евгеньевич, Товпенец Марина Евгеньевна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400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Название учреждения: Студенческий театр «На Миллионной» Санкт-Петербургского государственного института культуры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11579" y="2331750"/>
            <a:ext cx="9748378" cy="5478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ПУБЛИЦИСТИЧЕСКОЕ ПРЕДСТАВЛЕНИЕ, ПОСВЯЩЕННОЕ 80-ЛЕТИЮ ПОЛНОГО ОСВОБОЖДЕНИЯ ЛЕНИНГРАДА ОТ ФАШИСТСКОЙ БЛОКАДЫ</a:t>
            </a:r>
          </a:p>
          <a:p>
            <a:endParaRPr lang="ru-RU" sz="3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ru-RU" sz="38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ЗДРАВСТВУЙТЕ, ТОВАРИЩИ!</a:t>
            </a:r>
          </a:p>
          <a:p>
            <a:r>
              <a:rPr lang="ru-RU" sz="38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КАК ВЫ ПОЖИВАЕТЕ В ЛЕНИНГРАДЕ?</a:t>
            </a:r>
          </a:p>
          <a:p>
            <a:r>
              <a:rPr lang="ru-RU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r>
              <a:rPr lang="ru-RU" sz="2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26 ЯНВАРЯ 2024 ГОДА</a:t>
            </a:r>
          </a:p>
          <a:p>
            <a:r>
              <a:rPr lang="ru-RU" sz="2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УЧЕБНЫЙ ТЕАТР КАФЕДРЫ РЕЖИССУРЫ ТЕАТРАЛИЗОВАННЫХ ПРЕДСТАВЛЕНИЙ И ПРАЗДНИКОВ ИМ. О.Л. ОРЛОВА</a:t>
            </a:r>
          </a:p>
          <a:p>
            <a:r>
              <a:rPr lang="ru-RU" sz="2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САНКТ-ПЕТЕРБУРГСКОГО ГОСУДАРСТВЕННОГО </a:t>
            </a:r>
          </a:p>
          <a:p>
            <a:r>
              <a:rPr lang="ru-RU" sz="2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ИНСТИТУТА КУЛЬТУРЫ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8659391" cy="8710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ЦЕЛИ, ЗАДАЧИ</a:t>
            </a:r>
            <a:endParaRPr lang="ru-RU" sz="3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ru-RU" sz="3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    Основной целью представления является сохранение исторической памяти о жертвах блокады Ленинграда как акта геноцида советского народа, совершенного нацистами и их пособниками.</a:t>
            </a:r>
          </a:p>
          <a:p>
            <a:endParaRPr lang="ru-RU" sz="2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    Задачами представления стали: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Знакомство зрителя с жизнью ленинградцев в условиях блокады;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Формирование оценки событий блокады Ленинграда как факта геноцида советского народа нацистами и их пособниками в годы Великий Отечественной Войны;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Формирование целостного отношения к стойкости, подвигу и героизму жителей блокадного Ленинграда, позволивших отстоять и сохранить родную землю от уничтожения нацистами и их пособниками;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Воспитание неприятия к нацизму и фашизму как человеконенавистническим идеологиям;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Воспитание личностных качеств патриота и гражданина на примерах жителей блокадного Ленинграда, в том числе через знакомство с документальными материалами как историческими источниками;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Содействие сохранению исторической памяти об этих событиях и преемственности поколений путем знакомства с реальными историями жителе блокадного Ленинграда;</a:t>
            </a:r>
          </a:p>
          <a:p>
            <a:pPr marL="285750" indent="-285750">
              <a:buFontTx/>
              <a:buChar char="-"/>
            </a:pPr>
            <a:endParaRPr lang="ru-RU" sz="2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    Представление формирует такие ценности как: жизнь, служение Отечеству, ответственность за его судьбу, высокие нравственные идеалы, взаимопомощь и взаимоуважение, историческая память и преемственность поколений.</a:t>
            </a:r>
          </a:p>
          <a:p>
            <a:pPr marL="285750" indent="-285750">
              <a:buFontTx/>
              <a:buChar char="-"/>
            </a:pPr>
            <a:endParaRPr lang="ru-RU" sz="2400" dirty="0">
              <a:solidFill>
                <a:schemeClr val="bg1"/>
              </a:solidFill>
              <a:latin typeface="Roboto Condensed" panose="02000000000000000000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494621" y="554454"/>
            <a:ext cx="8118304" cy="71711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ОПИСАНИЕ,</a:t>
            </a:r>
            <a:endParaRPr lang="ru-RU" sz="3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ОСНОВНЫЕ МЫСЛИ,</a:t>
            </a:r>
            <a:endParaRPr lang="ru-RU" sz="3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ЗАЛОЖЕННЫЕ В </a:t>
            </a:r>
            <a:r>
              <a:rPr lang="ru-RU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ОСНОВУ</a:t>
            </a:r>
            <a:r>
              <a:rPr lang="en-US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МЕРОПРИЯТИЯ</a:t>
            </a:r>
            <a:endParaRPr lang="ru-RU" sz="3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ru-RU" sz="3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    </a:t>
            </a:r>
            <a:r>
              <a:rPr lang="ru-RU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В центре внимания публицистического представления «Здравствуйте, товарищи! Как вы поживаете в Ленинграде?» — жизнь блокадного Ленинграда, запечатлённая через призму одной коммунальной квартиры. Здесь, в условиях блокады, продолжалась жизнь её обитателей — простых ленинградцев, чьи судьбы стали символом героизма и мужества.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    В четырёх стенах этой квартиры разворачиваются истории её героев. Среди них — Евдокия Ивановна Дашина, сотрудница Ленинградского зоопарка, спасшая бегемота Красавицу от гибели. Павел </a:t>
            </a:r>
            <a:r>
              <a:rPr lang="ru-RU" sz="2000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Краубнер</a:t>
            </a:r>
            <a:r>
              <a:rPr lang="ru-RU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и Лев Шенберг, старшина и сержант, создавшие музыку к песне «Ладога». Семья Фуксов — Ани и Франц, которые вели антигитлеровскую пропаганду на радио. Мария Григорьевна Петрова, известная как тётя Маша, дарила детям блокадного города утешение своими «Блокадными сказками». Надежда Дмитриевна Бронникова, супруга Карла </a:t>
            </a:r>
            <a:r>
              <a:rPr lang="ru-RU" sz="2000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Элиасберга</a:t>
            </a:r>
            <a:r>
              <a:rPr lang="ru-RU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. Благодаря ей в осажденном городе прозвучала Седьмая симфония Шостаковича.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    Эти истории напоминают нам о том, что даже в самые тяжёлые времена человеческая воля и доброта способны творить чудеса.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Roboto Condensed" panose="02000000000000000000"/>
              </a:rPr>
              <a:t>          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92188" y="3727728"/>
            <a:ext cx="10260723" cy="2862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ЦИФРОВЫЕ ПОКАЗАТЕЛИ ПРОЕКТА</a:t>
            </a:r>
            <a:r>
              <a:rPr lang="ru-RU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:</a:t>
            </a:r>
          </a:p>
          <a:p>
            <a:r>
              <a:rPr lang="en-US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КОЛИЧЕСТВО УЧАСТНИКОВ,</a:t>
            </a:r>
            <a:r>
              <a:rPr lang="ru-RU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ЗРИТЕЛЕЙ</a:t>
            </a:r>
            <a:endParaRPr lang="ru-RU" sz="3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И ДРУГИЕ</a:t>
            </a:r>
            <a:r>
              <a:rPr lang="ru-RU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КОЛИЧЕСТВЕННЫЕ ПОКАЗАТЕЛИ</a:t>
            </a:r>
            <a:endParaRPr lang="ru-RU" sz="3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ru-RU" sz="3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Количество артистов, задействованных в постановке - 25 человек</a:t>
            </a:r>
            <a:br>
              <a:rPr lang="ru-RU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Количество показов – четыре </a:t>
            </a:r>
          </a:p>
          <a:p>
            <a:r>
              <a:rPr lang="ru-RU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Общее количество зрителей – 350 человек</a:t>
            </a:r>
            <a:endParaRPr lang="en-US" sz="2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982361" y="613440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4" name="TextBox 7"/>
          <p:cNvSpPr txBox="1"/>
          <p:nvPr/>
        </p:nvSpPr>
        <p:spPr>
          <a:xfrm>
            <a:off x="1811346" y="2948921"/>
            <a:ext cx="7446756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Narrow" panose="020B0604020202020204" pitchFamily="34" charset="0"/>
                <a:ea typeface="Roboto Condensed" panose="020B0604020202020204" charset="0"/>
                <a:cs typeface="Arial Narrow" panose="020B0604020202020204" pitchFamily="34" charset="0"/>
              </a:rPr>
              <a:t>ЗАКЛЮЧИТЕЛЬНЫЕ КОММЕНТАРИИ</a:t>
            </a:r>
          </a:p>
          <a:p>
            <a:r>
              <a:rPr lang="ru-RU" sz="3200" dirty="0">
                <a:solidFill>
                  <a:schemeClr val="bg1"/>
                </a:solidFill>
                <a:latin typeface="Arial Narrow" panose="020B0604020202020204" pitchFamily="34" charset="0"/>
                <a:ea typeface="Roboto Condensed" panose="020B0604020202020204" charset="0"/>
                <a:cs typeface="Arial Narrow" panose="020B0604020202020204" pitchFamily="34" charset="0"/>
              </a:rPr>
              <a:t>К ПРОЕКТУ:</a:t>
            </a:r>
          </a:p>
          <a:p>
            <a:endParaRPr lang="ru-RU" sz="3200" dirty="0">
              <a:solidFill>
                <a:schemeClr val="bg1"/>
              </a:solidFill>
              <a:latin typeface="Arial Narrow" panose="020B0604020202020204" pitchFamily="34" charset="0"/>
              <a:ea typeface="Roboto Condensed" panose="020B0604020202020204" charset="0"/>
              <a:cs typeface="Arial Narrow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    </a:t>
            </a:r>
            <a:r>
              <a:rPr lang="ru-RU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Публицистическое представление «Здравствуйте товарищи! Как вы поживаете в Ленинграде?» не просто поведало историю — оно затронуло самые глубокие струны души, пробудив в каждом зрителе те чувства, которые давно прятались за повседневной суетой.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    Слова, звучавшие со сцены, были наполнены искренностью и силой, а образы, созданные артистами, оживали перед глазами, заставляя переживать каждую эмоцию вместе с ними. Зрители, затаив дыхание, следили за развитием сюжета, а в финале, когда представление закончилось, в зале повисла тишина — тишина, полная благодарности.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    Это представление стало не просто спектаклем, а настоящим откровением, которое напомнило каждому о важности человеческих ценностей, о силе духа, и о том, как важно оставаться верным </a:t>
            </a:r>
            <a:r>
              <a:rPr lang="ru-RU" sz="200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себе.</a:t>
            </a:r>
            <a:endParaRPr lang="en-US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590</Words>
  <Application>Microsoft Macintosh PowerPoint</Application>
  <PresentationFormat>Произвольный</PresentationFormat>
  <Paragraphs>48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Poppins</vt:lpstr>
      <vt:lpstr>Arial Narrow</vt:lpstr>
      <vt:lpstr>Times New Roman</vt:lpstr>
      <vt:lpstr>Roboto Condensed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Anatolii Tovpenetc</cp:lastModifiedBy>
  <cp:revision>26</cp:revision>
  <cp:lastPrinted>2025-04-20T20:26:38Z</cp:lastPrinted>
  <dcterms:created xsi:type="dcterms:W3CDTF">2006-08-16T00:00:00Z</dcterms:created>
  <dcterms:modified xsi:type="dcterms:W3CDTF">2025-04-20T20:29:07Z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