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Roboto Condensed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0" y="-5069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</a:t>
            </a:r>
          </a:p>
          <a:p>
            <a:pPr algn="just">
              <a:lnSpc>
                <a:spcPts val="2690"/>
              </a:lnSpc>
            </a:pPr>
            <a:r>
              <a:rPr lang="ru-RU" sz="2800" b="1" dirty="0" err="1" smtClean="0">
                <a:solidFill>
                  <a:srgbClr val="FFFFFF"/>
                </a:solidFill>
                <a:latin typeface="Poppins" panose="00000500000000000000"/>
              </a:rPr>
              <a:t>Якубина</a:t>
            </a:r>
            <a:r>
              <a:rPr lang="ru-RU" sz="2800" b="1" dirty="0" smtClean="0">
                <a:solidFill>
                  <a:srgbClr val="FFFFFF"/>
                </a:solidFill>
                <a:latin typeface="Poppins" panose="00000500000000000000"/>
              </a:rPr>
              <a:t> Юлия Владимировна</a:t>
            </a:r>
            <a:endParaRPr lang="ru-RU" sz="2800" b="1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 </a:t>
            </a:r>
          </a:p>
          <a:p>
            <a:pPr algn="just">
              <a:lnSpc>
                <a:spcPts val="269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Poppins" panose="00000500000000000000"/>
              </a:rPr>
              <a:t>СПб ГБУ «Дом молодежи «Царскосельский»</a:t>
            </a:r>
            <a:endParaRPr lang="ru-RU" sz="2800" b="1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375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КОНЦЕРТ «ПЕСНИ НАШИХ ОТЦОВ»,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ПОСВЯЩЕННЫЙ 80-Й ГОДОВЩИНЕ ПОБЕДЫ СОВЕТСКОГО НАРОДА В ВЕЛИКОЙ ОТЕЧЕСТВЕННОЙ ВОЙНЕ 1941 – 1945 гг.</a:t>
            </a:r>
          </a:p>
          <a:p>
            <a:endParaRPr lang="ru-RU" sz="4000" dirty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8 мая 2025г.  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3" y="4533900"/>
            <a:ext cx="8590986" cy="4832429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19200" y="190500"/>
            <a:ext cx="10418345" cy="1006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ЦЕЛ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Ь: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Сохранение и передача исторической памяти о подвиге жителей города Пушкина в Великой Отечественной войне через создание концертной программы путем объединения творческих коллективов разного возраста и написания сценария на документальной основе.  </a:t>
            </a:r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ЗАДАЧИ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-  Создание сценария концерта к 80-летию Победы в ВОВ    на основе исторического материала и воспоминаний жителей Пушкинского района Санкт-Петербурга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Подбор тематических номеров художественной самодеятельности творческих коллективов Пушкинского района Санкт-Петербурга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Организация репетиционного процесса, работа по наполнению зала (раздача пригласительных билетов)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Проведение концерта для жителей Пушкинского района СПб (в том числе, ветеранов, жителей блокадного Ленинграда, бывших узников фашистских концлагерей и т.д.)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1600" y="190500"/>
            <a:ext cx="10265945" cy="10156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МЕРОПРИЯТИЯ</a:t>
            </a:r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Концерт «Песни наших отцов» - это разговор о войне без пафоса и штампов, с сохранением трепетной интонации и исторической достоверности. Это живой музыкально-драматический «памятник», где каждая песня превращается в исповедь поколения, а танцевальные номера – в пластическую поэзию военных лет. 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Сценарий написан на основе воспоминаний жителей города Пушкина,  личные биографии которых сплелись в собирательные образы персонажей. 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А песни, звучащие в концерте, подчеркивают значимость музыкального наследия, связанного с Великой Отечественной войной.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 </a:t>
            </a:r>
          </a:p>
          <a:p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  <a:endParaRPr lang="ru-RU" sz="3000" dirty="0" smtClean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ru-RU" sz="3000" dirty="0">
                <a:solidFill>
                  <a:schemeClr val="bg1"/>
                </a:solidFill>
                <a:latin typeface="+mj-lt"/>
              </a:rPr>
              <a:t>К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ОЛИЧЕСТВО УЧАСТНИКОВ: 108 ЧЕЛ.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ЗРИТЕЛЕЙ В ЗАЛЕ: 680 ЧЕЛ.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ПУБЛИКАЦИЙ В СМИ: 16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ПРОСМОТРОВ ПУБЛИКАЦИЙ В СМИ: 19 850</a:t>
            </a:r>
          </a:p>
          <a:p>
            <a:pPr>
              <a:lnSpc>
                <a:spcPts val="5075"/>
              </a:lnSpc>
            </a:pP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ЗРИТЕЛЕЙ ПРЯМОЙ ТРАНСЛЯЦИИ: 3734 ЧЕЛ.</a:t>
            </a:r>
          </a:p>
          <a:p>
            <a:pPr>
              <a:lnSpc>
                <a:spcPts val="5075"/>
              </a:lnSpc>
            </a:pP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9" y="6572133"/>
            <a:ext cx="3954471" cy="27387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71" y="6572133"/>
            <a:ext cx="4664855" cy="27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850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Музыка объединяет людей, создавая атмосферу единства и солидарности. Песни, посвященные войне, вызывают сильные эмоции, помогая слушателям пережить горечь утрат, радость победы и гордость за свою страну. Документальный материал о родном городе и его жителях способствует сохранению исторической памяти поколений. 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Всё это может служить источником вдохновения для молодежи, показывая силу духа и стойкость тех, кто защищал Родину.</a:t>
            </a:r>
            <a:endParaRPr lang="en-US" sz="3000" dirty="0">
              <a:solidFill>
                <a:schemeClr val="bg1"/>
              </a:solidFill>
              <a:latin typeface="+mj-lt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371</Words>
  <Application>Microsoft Office PowerPoint</Application>
  <PresentationFormat>Произвольный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Arial</vt:lpstr>
      <vt:lpstr>Times New Roman</vt:lpstr>
      <vt:lpstr>Poppins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Acer</cp:lastModifiedBy>
  <cp:revision>22</cp:revision>
  <dcterms:created xsi:type="dcterms:W3CDTF">2006-08-16T00:00:00Z</dcterms:created>
  <dcterms:modified xsi:type="dcterms:W3CDTF">2025-05-17T21:09:25Z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