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Roboto Condense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6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96335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</a:t>
            </a:r>
          </a:p>
          <a:p>
            <a:pPr algn="just">
              <a:lnSpc>
                <a:spcPts val="2690"/>
              </a:lnSpc>
            </a:pPr>
            <a:r>
              <a:rPr lang="ru-RU" sz="2000" dirty="0" smtClean="0">
                <a:solidFill>
                  <a:srgbClr val="FFFFFF"/>
                </a:solidFill>
                <a:latin typeface="Poppins" panose="00000500000000000000"/>
              </a:rPr>
              <a:t>СПб ГБУ «ДОМ МОЛОДЕЖИ «ЦАРСКОСЕЛЬСКИЙ»</a:t>
            </a:r>
          </a:p>
          <a:p>
            <a:pPr algn="just">
              <a:lnSpc>
                <a:spcPts val="2690"/>
              </a:lnSpc>
            </a:pPr>
            <a:r>
              <a:rPr lang="ru-RU" sz="2000" dirty="0" smtClean="0">
                <a:solidFill>
                  <a:srgbClr val="FFFFFF"/>
                </a:solidFill>
                <a:latin typeface="Poppins" panose="00000500000000000000"/>
              </a:rPr>
              <a:t>САНКТ-ПЕТЕРБУРГСКИЙ ГОСУДАРСТВЕННЫЙ АГРАРНЫЙ УНИВЕРСИТЕТ</a:t>
            </a:r>
            <a:endParaRPr lang="ru-RU" sz="200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ЯКУБИНА ЮЛИЯ ВЛАДИМИРОВНА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434178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ТЕАТРАЛИЗОВАННЫЙ КОНЦЕРТ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«ПУТЕШЕСТВИЕ ВО ВРЕМЕНИ»,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ПОСВЯЩЕННЫЙ 120-ЛЕТНЕМУ ЮБИЛЕЮ САНКТ-ПЕТЕРБУРГСКОГО ГОСУДАРСТВЕННОГО АГРАРНОГО УНИВЕРСИТЕТА </a:t>
            </a:r>
          </a:p>
          <a:p>
            <a:endParaRPr lang="ru-RU" sz="4000" dirty="0">
              <a:solidFill>
                <a:schemeClr val="bg1"/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САНКТ-ПЕТЕРБУРГ, Г. ПУШКИН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СПб ГБУ «ДОМ МОЛОДЕЖИ «ЦАРСКОСЕЛЬСКИЙ»</a:t>
            </a:r>
          </a:p>
          <a:p>
            <a:endParaRPr lang="ru-RU" sz="3200" dirty="0">
              <a:solidFill>
                <a:schemeClr val="bg1"/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22 НОЯБРЯ 2024 г.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6299626"/>
            <a:ext cx="8280400" cy="3549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13" y="6299625"/>
            <a:ext cx="6961909" cy="3591723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143000" y="636538"/>
            <a:ext cx="10668000" cy="9133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ЦЕЛИ,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ЗАДАЧИ</a:t>
            </a:r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ЦЕЛЬ: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Отразить вклад Санкт-Петербургского Государственного аграрного университета в развитие аграрной науки и образования путем создания театрализованного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концерта «Путешествие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во времени», основанного на дневниковых записях и исторических документах о 120-летней истории университета при участии студентов и творческой молодежи Пушкинского района Санкт-Петербурга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+mj-lt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ЗАДАЧИ: 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Изучить историю СПб ГАУ, ознакомиться с мемуарами и дневниками профессоров, преподавателей, выпускников разных лет, архивными документами, собрать архивные фотографии и видео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Разработать сценарий на основе изученного документального материала, включая номера художественной самодеятельности студентов и творческой молодежи Пушкинского района СПб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Организовать репетиционный процесс, скоординировать работу РПГ, создать декорации и визуальные решения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Провести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театрализованный концерт для 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выпускников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преподавателей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СПб ГАУ нескольких поколений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160443" y="342900"/>
            <a:ext cx="10744200" cy="12095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МЕРОПРИЯТИЯ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В основе идеи проекта – погружение в историю университета через формат «путешествия во времени».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Художественно-образное решение: циферблат, часы. Объемные цифры, используемые артистами, выполнены из легкого прочного материала, что позволяет переставлять их в течение концерта в разных сочетаниях.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В структуре сценария выделен пролог, четыре эпизода: «Точка отсчета» (1900 – 1941 гг.), «Время борьбы и Победы» (1941 – 1945 гг.), «Время возрождения» (1945 – 2000 гг.), «Время, вперёд!» (2000  г. - по настоящее время) и Финал.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Обязательными условиями от руководства ВУЗа были: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Максимально использовать номера художественной самодеятельности студентов СПб ГАУ;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Сделать акцент на эпизоде про Великую Отечественную войну и отразить в нем вклад профессорско-преподавательского состава в открытии Алтайского аграрного университета; 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Упомянуть Год семьи в России (2024г.);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Упомянуть (показать) известных и влиятельных выпускников ВУЗа;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Показать достижения студентов и преподавателей ВУЗа в разных сферах (наука, спорт, творчество, многонациональность студенческого состава и т.д. )</a:t>
            </a:r>
            <a:endParaRPr lang="ru-RU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ru-RU" sz="2800" dirty="0" smtClean="0">
              <a:solidFill>
                <a:schemeClr val="bg1"/>
              </a:solidFill>
              <a:latin typeface="+mj-lt"/>
            </a:endParaRPr>
          </a:p>
          <a:p>
            <a:endParaRPr lang="ru-RU" sz="36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6020"/>
              </a:lnSpc>
            </a:pP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588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ЗРИТЕЛЕЙ</a:t>
            </a:r>
            <a:endParaRPr lang="ru-RU" sz="3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КОЛИЧЕСТВЕННЫЕ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ПОКАЗАТЕЛИ</a:t>
            </a:r>
            <a:endParaRPr lang="ru-RU" sz="3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УЧАСТНИКОВ: 180 ЧЕЛОВЕК</a:t>
            </a: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ЗРИТЕЛЕЙ В ЗАЛЕ: 750 ЧЕЛОВЕК</a:t>
            </a: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ЗРИТЕЛЕЙ ПРЯМОЙ ТРАНСЛЯЦИИ: </a:t>
            </a: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ОКОЛО 6000 ЧЕЛОВЕК</a:t>
            </a:r>
          </a:p>
          <a:p>
            <a:pPr>
              <a:lnSpc>
                <a:spcPts val="5075"/>
              </a:lnSpc>
            </a:pP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15" y="6123434"/>
            <a:ext cx="4509760" cy="30070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03" y="6071429"/>
            <a:ext cx="4665744" cy="3111103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1183634" y="1128294"/>
            <a:ext cx="13065766" cy="9187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ea typeface="Roboto Condensed" panose="020B0604020202020204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В сценарии театрализованного концерта удалось воплотить в жизнь все поставленные задачи и идеи.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Практически все слова, звучащие из уст актеров – документальный материал – фрагменты из дневников, газетные статьи, сводки и т.д.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Несколько стихотворений, звучащих в сценарии – творение преподавателя СПб ГАУ Николая Афанасьевича Третьякова</a:t>
            </a:r>
            <a:r>
              <a:rPr lang="ru-RU" sz="3200" dirty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(Член Союза писателей России, автор книги «Голоса протоков» и др.)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Все артисты концерта – </a:t>
            </a:r>
            <a:r>
              <a:rPr lang="ru-RU" sz="3200" dirty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студенты СПб ГАУ. </a:t>
            </a:r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За исключением одного приглашенного вокального ансамбля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«Звонкие голоса» и солистов Алёны </a:t>
            </a:r>
            <a:r>
              <a:rPr lang="ru-RU" sz="3200" dirty="0" err="1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Спириной</a:t>
            </a:r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 и Алексея Жукова.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На сцене появлялись «реальные герои» - в честь Года семьи в России на сцене были отмечены семейные пары преподавателей СПб ГАУ разных поколений, в которых оба супруга являются выпускниками этого ВУЗа и в данный момент оба работают в СПб ГАУ.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Проект был высоко оценен почетными гостями и зрителями, получив многочисленные положительные </a:t>
            </a:r>
            <a:r>
              <a:rPr lang="ru-RU" sz="3200" dirty="0" smtClean="0">
                <a:solidFill>
                  <a:schemeClr val="bg1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отзывы.</a:t>
            </a:r>
            <a:endParaRPr lang="en-US" sz="3200" dirty="0">
              <a:solidFill>
                <a:schemeClr val="bg1"/>
              </a:solidFill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563</Words>
  <Application>Microsoft Office PowerPoint</Application>
  <PresentationFormat>Произвольный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 Condensed</vt:lpstr>
      <vt:lpstr>Calibri</vt:lpstr>
      <vt:lpstr>Arial</vt:lpstr>
      <vt:lpstr>Poppins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Acer</cp:lastModifiedBy>
  <cp:revision>19</cp:revision>
  <dcterms:created xsi:type="dcterms:W3CDTF">2006-08-16T00:00:00Z</dcterms:created>
  <dcterms:modified xsi:type="dcterms:W3CDTF">2025-04-30T10:28:39Z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