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itchFamily="2" charset="0"/>
      <p:regular r:id="rId9"/>
      <p:bold r:id="rId10"/>
      <p:italic r:id="rId11"/>
      <p:boldItalic r:id="rId12"/>
    </p:embeddedFont>
    <p:embeddedFont>
      <p:font typeface="Roboto Condensed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3" autoAdjust="0"/>
    <p:restoredTop sz="94618" autoAdjust="0"/>
  </p:normalViewPr>
  <p:slideViewPr>
    <p:cSldViewPr>
      <p:cViewPr varScale="1">
        <p:scale>
          <a:sx n="67" d="100"/>
          <a:sy n="67" d="100"/>
        </p:scale>
        <p:origin x="17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0FCE3-2756-3F4E-86EB-879CF936E1EF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A5D5-1EB0-764C-92CE-1471D0F44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3A5D5-1EB0-764C-92CE-1471D0F448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9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3400" y="8034002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200" dirty="0">
                <a:solidFill>
                  <a:srgbClr val="FFFFFF"/>
                </a:solidFill>
                <a:latin typeface="Poppins" panose="00000500000000000000"/>
              </a:rPr>
              <a:t>Режиссер мероприятия: Александра Окунева</a:t>
            </a:r>
          </a:p>
          <a:p>
            <a:pPr algn="just">
              <a:lnSpc>
                <a:spcPts val="2690"/>
              </a:lnSpc>
            </a:pPr>
            <a:endParaRPr lang="en-US" sz="220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882126"/>
            <a:ext cx="9296400" cy="690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200" dirty="0">
                <a:solidFill>
                  <a:srgbClr val="FFFFFF"/>
                </a:solidFill>
                <a:latin typeface="Poppins" panose="00000500000000000000"/>
              </a:rPr>
              <a:t>Название учреждения: режиссерско-постановочная группа «ЧИЖ»</a:t>
            </a:r>
          </a:p>
          <a:p>
            <a:pPr algn="just">
              <a:lnSpc>
                <a:spcPts val="2690"/>
              </a:lnSpc>
            </a:pPr>
            <a:r>
              <a:rPr lang="ru-RU" sz="2200" dirty="0">
                <a:solidFill>
                  <a:srgbClr val="FFFFFF"/>
                </a:solidFill>
                <a:latin typeface="Poppins" panose="00000500000000000000"/>
              </a:rPr>
              <a:t>(ООО «ЧИЖ»)</a:t>
            </a:r>
            <a:endParaRPr lang="en-US" sz="220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BEB3F341-3B6B-9B1C-49CC-578F901D9B44}"/>
              </a:ext>
            </a:extLst>
          </p:cNvPr>
          <p:cNvSpPr txBox="1"/>
          <p:nvPr/>
        </p:nvSpPr>
        <p:spPr>
          <a:xfrm>
            <a:off x="1372157" y="3736608"/>
            <a:ext cx="10260723" cy="248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Концертная программа «Живая история»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60-летний юбилей Студенческих отрядов Пермского края</a:t>
            </a:r>
          </a:p>
          <a:p>
            <a:pPr>
              <a:lnSpc>
                <a:spcPct val="150000"/>
              </a:lnSpc>
            </a:pPr>
            <a:endParaRPr lang="ru-RU" sz="22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1 ноября 2024 г.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г. Пермь, Дворец культуры им. А.Г. Солдатова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1868CF42-2598-7D25-E39E-09AC5CD45FA4}"/>
              </a:ext>
            </a:extLst>
          </p:cNvPr>
          <p:cNvSpPr txBox="1"/>
          <p:nvPr/>
        </p:nvSpPr>
        <p:spPr>
          <a:xfrm>
            <a:off x="1376821" y="2364404"/>
            <a:ext cx="10260723" cy="5529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Цель: создать концертную программу, которая позволит зрителям окунуться в атмосферу студенческих отрядов.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Задачи: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Подчеркнуть командный дух, единство и силу одного из самых масштабных студенческих движений в стране.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Отразить понятия «молодость» и «традиции», создавая связь между поколениями – всех тех, кто когда-либо прикоснулся к этому движению.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Показать, что в студенческих отрядах зарождаются крепкие дружеские отношения,  появляются новые семьи, в которых  вырастают отрядные дети и процветают династии.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32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AC42B52B-06C4-5BE3-EEB3-053E216DBEA5}"/>
              </a:ext>
            </a:extLst>
          </p:cNvPr>
          <p:cNvSpPr txBox="1"/>
          <p:nvPr/>
        </p:nvSpPr>
        <p:spPr>
          <a:xfrm>
            <a:off x="1376821" y="2322459"/>
            <a:ext cx="10260723" cy="756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Программа “Живая история” - это путешествие в мир студенческих отрядов, где вера в силу дружбы, готовность к труду и созиданию, передача ценностей̆ из поколения в поколение - это не просто слова, а живая реальность.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Песни у костра, как неотъемлемая часть жизни в отрядах, как время для душевных бесед, размышлений о прошедшем дне, мечтаний о будущем, время, когда все становятся одной большой семьей.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«Чемоданное настроение» - это не просто сбор вещей перед отправлением на целину, это смесь волнения, ожидания, нетерпения и радости, предвкушения новых приключений и новых встреч.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Атмосфера отрядной работы – это не просто работа, а жизнь, полная ярких впечатлений. </a:t>
            </a:r>
            <a:r>
              <a:rPr lang="ru-RU" sz="2200" dirty="0" err="1">
                <a:solidFill>
                  <a:schemeClr val="bg1"/>
                </a:solidFill>
                <a:latin typeface="Roboto Condensed" panose="02000000000000000000"/>
              </a:rPr>
              <a:t>Отрядники</a:t>
            </a: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 не боятся экспериментировать, искать новые решения, придумывать необычные идеи, чтобы сделать свою работу еще более эффективной.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Центральным визуальным образом программы «Живая история» стало символическое Древо студенческих отрядов, каждая часть которого отражала ценности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2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A7777CD0-37C1-F90D-FF72-65334817221A}"/>
              </a:ext>
            </a:extLst>
          </p:cNvPr>
          <p:cNvSpPr txBox="1"/>
          <p:nvPr/>
        </p:nvSpPr>
        <p:spPr>
          <a:xfrm>
            <a:off x="1376822" y="4575629"/>
            <a:ext cx="10260723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Количество зрителей: 1200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Количество просмотров </a:t>
            </a:r>
            <a:r>
              <a:rPr lang="en-US" sz="2200" dirty="0">
                <a:solidFill>
                  <a:schemeClr val="bg1"/>
                </a:solidFill>
                <a:latin typeface="Roboto Condensed" panose="02000000000000000000"/>
              </a:rPr>
              <a:t>online</a:t>
            </a: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-трансляции: 14,3 тыс.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Количество артистов: 84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 РПГ: 16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24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32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8DA2ABC5-7A60-CF96-2F32-6AC99F652BB7}"/>
              </a:ext>
            </a:extLst>
          </p:cNvPr>
          <p:cNvSpPr txBox="1"/>
          <p:nvPr/>
        </p:nvSpPr>
        <p:spPr>
          <a:xfrm>
            <a:off x="1371600" y="3528558"/>
            <a:ext cx="10260723" cy="299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Концертная программа «Живая история» - это результат коллаборации молодых профессиональных артистов и участников студенческих отрядов разных поколений.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Для реализации концертных номеров и повышения уровня непрофессиональных артистов были привлечены педагоги и постановщики.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В основе музыкального материала – авторские песни </a:t>
            </a:r>
            <a:r>
              <a:rPr lang="ru-RU" sz="2200" dirty="0" err="1">
                <a:solidFill>
                  <a:schemeClr val="bg1"/>
                </a:solidFill>
                <a:latin typeface="Roboto Condensed" panose="02000000000000000000"/>
              </a:rPr>
              <a:t>отрядников</a:t>
            </a:r>
            <a:r>
              <a:rPr lang="ru-RU" sz="2200" dirty="0">
                <a:solidFill>
                  <a:schemeClr val="bg1"/>
                </a:solidFill>
                <a:latin typeface="Roboto Condensed" panose="02000000000000000000"/>
              </a:rPr>
              <a:t> в новом прочтении и новых аранжировках.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422</Words>
  <Application>Microsoft Macintosh PowerPoint</Application>
  <PresentationFormat>Произвольный</PresentationFormat>
  <Paragraphs>40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Poppins</vt:lpstr>
      <vt:lpstr>Calibri</vt:lpstr>
      <vt:lpstr>Roboto Condensed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Александра Окунева</cp:lastModifiedBy>
  <cp:revision>10</cp:revision>
  <dcterms:created xsi:type="dcterms:W3CDTF">2006-08-16T00:00:00Z</dcterms:created>
  <dcterms:modified xsi:type="dcterms:W3CDTF">2025-05-01T17:18:57Z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