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0000500000000000000" pitchFamily="2" charset="0"/>
      <p:regular r:id="rId8"/>
    </p:embeddedFont>
    <p:embeddedFont>
      <p:font typeface="Roboto Condensed" panose="020000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300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4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Антропова Елена Юрьевна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451" y="6586630"/>
            <a:ext cx="838783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Муниципальное бюджетное учреждение Полевского Муниципального округа «Центр культуры и народного творчества</a:t>
            </a:r>
          </a:p>
          <a:p>
            <a:pPr algn="just">
              <a:lnSpc>
                <a:spcPts val="2690"/>
              </a:lnSpc>
            </a:pPr>
            <a:endParaRPr lang="ru-RU" sz="2360" dirty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0622" y="103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-4272510" y="2368483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6CE0AAB8-3962-D21A-749F-66F1AB70CE4D}"/>
              </a:ext>
            </a:extLst>
          </p:cNvPr>
          <p:cNvSpPr txBox="1"/>
          <p:nvPr/>
        </p:nvSpPr>
        <p:spPr>
          <a:xfrm>
            <a:off x="1360609" y="3048603"/>
            <a:ext cx="10441920" cy="4934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Спектакль «По ту сторону времени»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Народный коллектив Театр шоу-студия «Калиостро»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Режиссер, член союза театральных деятелей России, Антропова Елена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май 2025г.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Центр Культуры и Народного Творчества г. Полевской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56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7688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25659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49260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38862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63400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03673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03673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03673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81032" y="3162300"/>
            <a:ext cx="8950338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Воспитание патриотизма молодежи и подрастающего поколения.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Сохранение и поддержание исторической памяти о подвиге советского народа в ВОВ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4547" y="103137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4547" y="3259862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История одной семьи, которую разбросало во время войны, про судьбы каждого из них, про трусость, и храбрость, про самоотверженность, и малодушие. Через воспоминания девочки, дочки офицера пограничника, мы погружаемся в ее мир, который уже никогда не будет прежним, и все что было дорогим и любимым останется ПО ТУ СТОРОНУ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14691" y="3260339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Участники: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30 человек-артисты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12 человек- творческая команда проекта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Зрители: 2151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7 спектаклей</a:t>
            </a:r>
          </a:p>
          <a:p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Бюджет проекта до 500.000 </a:t>
            </a:r>
            <a:r>
              <a:rPr lang="ru-RU" dirty="0"/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27" y="-354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10744200" y="6019894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047294" y="369521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Данный проект был создан и реализован большой командой Центра культуры и народного творчества в городе Полевской Свердловской области. Для реализации данного проекта, потребовалась огромная работа декораторов и работников сцены, чтобы через декорации показать различные локации спектакля. 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246</Words>
  <Application>Microsoft Office PowerPoint</Application>
  <PresentationFormat>Произвольный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Arial</vt:lpstr>
      <vt:lpstr>Times New Roman</vt:lpstr>
      <vt:lpstr>Poppins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Андрей Денисов</cp:lastModifiedBy>
  <cp:revision>9</cp:revision>
  <dcterms:created xsi:type="dcterms:W3CDTF">2006-08-16T00:00:00Z</dcterms:created>
  <dcterms:modified xsi:type="dcterms:W3CDTF">2025-05-19T07:20:32Z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