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Балан Марина Анатольевна, менеджер культурно-массового досуга</a:t>
            </a:r>
          </a:p>
          <a:p>
            <a:pPr algn="just">
              <a:lnSpc>
                <a:spcPts val="2690"/>
              </a:lnSpc>
            </a:pPr>
            <a:endParaRPr lang="en-US" sz="2400" dirty="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Название учреждения: Берёзовское муниципальное бюджетное учреждение культуры «Радуга-Центр» </a:t>
            </a:r>
          </a:p>
          <a:p>
            <a:pPr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структурное подразделение Клуб «Черника»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820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24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</a:t>
            </a:r>
            <a:r>
              <a:rPr lang="ru-RU" sz="24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Торжественный митинг  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«Нас двадцать миллионов незабытых»</a:t>
            </a:r>
          </a:p>
          <a:p>
            <a:pPr algn="ctr">
              <a:lnSpc>
                <a:spcPts val="715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en-US" sz="24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24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  <a:r>
              <a:rPr lang="ru-RU" sz="24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09 мая 2025 года</a:t>
            </a:r>
          </a:p>
          <a:p>
            <a:pPr>
              <a:lnSpc>
                <a:spcPts val="715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Стела павшим воинам пос. Кедровка, Берёзовского МО, Свердловской обл.</a:t>
            </a:r>
          </a:p>
          <a:p>
            <a:pPr>
              <a:lnSpc>
                <a:spcPts val="715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0418851" y="3458370"/>
            <a:ext cx="8280400" cy="3342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774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Roboto Condensed" panose="02000000000000000000"/>
              </a:rPr>
              <a:t>подчеркнуть значимость Победы для истории нашей страны и всего мира;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Roboto Condensed" panose="02000000000000000000"/>
              </a:rPr>
              <a:t>увековечить память о героизме народа и жертвах причинённых ВОВ 1941-45 гг.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Roboto Condensed" panose="02000000000000000000"/>
              </a:rPr>
              <a:t>ЗАДАЧИ: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solidFill>
                  <a:schemeClr val="bg1"/>
                </a:solidFill>
                <a:latin typeface="Roboto Condensed" panose="02000000000000000000"/>
              </a:rPr>
              <a:t>создание действа для объединения общества способствующего диалогу между разными поколениями  и группами населения.</a:t>
            </a:r>
            <a:endParaRPr lang="en-US" sz="36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8005817" y="2345963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r>
              <a:rPr lang="ru-RU" dirty="0"/>
              <a:t>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494817" y="1288472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8551363" cy="9541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«Нет человека, который был бы как Остров, сам по себе, каждый человек есть часть Материка, часть Суши; и если волной снесёт в море береговой Утёс, меньше станет Европа, и так же, если смоет край мыса или разрушит Замок твой или друга твоего; смерть каждого Человека умаляет и меня, ибо я един со всем Человечеством, а потому не спрашивай, по ком звонит колокол: он звонит по Тебе» 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(Джон Донн, книга </a:t>
            </a:r>
            <a:r>
              <a:rPr lang="ru-RU" sz="2800" dirty="0" err="1">
                <a:solidFill>
                  <a:schemeClr val="bg1"/>
                </a:solidFill>
                <a:latin typeface="Roboto Condensed" panose="02000000000000000000"/>
              </a:rPr>
              <a:t>Devotions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 Condensed" panose="02000000000000000000"/>
              </a:rPr>
              <a:t>upon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 Condensed" panose="02000000000000000000"/>
              </a:rPr>
              <a:t>Emergent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Roboto Condensed" panose="02000000000000000000"/>
              </a:rPr>
              <a:t>Occasions</a:t>
            </a: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 – Молитвы в экстренных случаях)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Вот с этих слов мы начали подготовку к мероприятию...</a:t>
            </a:r>
          </a:p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10758450" y="-1102150"/>
            <a:ext cx="8392940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055600" y="4320808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09086" y="131444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05578" cy="10766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Зрители: 380 – 400 человек 0+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Участники проекта: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Бессмертный полк 66 участников 6+ ;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Пост №1  7 детей от 14 до 16 лет ;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Творческая группа: 9 детей до 14 лет,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3 человека от 15 до 35 лет, 2 человека 55+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Техническая группа: 2 человека от 15 до 35 лет;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/>
              </a:rPr>
              <a:t>3 человека от 36 до 55 лет; 2 человека 55+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057363" y="7774008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685138" y="-406887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2115800" y="40398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4" y="4029155"/>
            <a:ext cx="11183105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/>
          </a:p>
        </p:txBody>
      </p:sp>
      <p:sp>
        <p:nvSpPr>
          <p:cNvPr id="24" name="TextBox 7"/>
          <p:cNvSpPr txBox="1"/>
          <p:nvPr/>
        </p:nvSpPr>
        <p:spPr>
          <a:xfrm>
            <a:off x="1327230" y="1572815"/>
            <a:ext cx="11321970" cy="84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5075"/>
              </a:lnSpc>
            </a:pPr>
            <a:r>
              <a:rPr lang="ru-RU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связи с тем, что место проведения митинга не имеет паспорта антитеррористической защищённости  и Стела стоит на трёх дорогах, перекрытие которых было согласовано только до 10:00, мы как организаторы были ограничены во времени.</a:t>
            </a:r>
          </a:p>
          <a:p>
            <a:pPr algn="ctr">
              <a:lnSpc>
                <a:spcPts val="5075"/>
              </a:lnSpc>
            </a:pPr>
            <a:r>
              <a:rPr lang="ru-RU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обязательную программу было необходимо включить поздравление от почётных гостей, поименный список с минутой молчания и торжественным возложением цветов. Творческая часть была уложена в минимальное время. Прохождение Бессмертного полка было организовано не как отдельное шествие с чётко выделенным временем, а как часть программы. Нам было отведено 40 минут, </a:t>
            </a:r>
          </a:p>
          <a:p>
            <a:pPr algn="ctr">
              <a:lnSpc>
                <a:spcPts val="5075"/>
              </a:lnSpc>
            </a:pPr>
            <a:r>
              <a:rPr lang="ru-RU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которые мы и вместили все пожелания Администрации посёлка, командования в/ч </a:t>
            </a:r>
          </a:p>
          <a:p>
            <a:pPr algn="ctr">
              <a:lnSpc>
                <a:spcPts val="5075"/>
              </a:lnSpc>
            </a:pPr>
            <a:r>
              <a:rPr lang="ru-RU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и свои творческие задумки</a:t>
            </a:r>
            <a:r>
              <a:rPr lang="ru-RU" sz="1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5075"/>
              </a:lnSpc>
            </a:pPr>
            <a:endParaRPr lang="en-US" sz="2000" dirty="0">
              <a:solidFill>
                <a:srgbClr val="FFFF0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415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Arial</vt:lpstr>
      <vt:lpstr>Times New Roman</vt:lpstr>
      <vt:lpstr>Poppins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Черника Клуб</cp:lastModifiedBy>
  <cp:revision>16</cp:revision>
  <dcterms:created xsi:type="dcterms:W3CDTF">2006-08-16T00:00:00Z</dcterms:created>
  <dcterms:modified xsi:type="dcterms:W3CDTF">2025-05-14T14:51:46Z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