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13" d="100"/>
          <a:sy n="113" d="100"/>
        </p:scale>
        <p:origin x="5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547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446205"/>
            <a:ext cx="7623110" cy="42831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Премия «Золотая Легенда. Эпизод 3»</a:t>
            </a:r>
            <a:r>
              <a:rPr lang="en-US" sz="37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заслуг местных культурных инициатив в организации массовых мероприятий.</a:t>
            </a:r>
            <a:r>
              <a:rPr lang="en-US" sz="4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8A8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25" y="1197676"/>
            <a:ext cx="8346600" cy="1646497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6200" y="-548207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925" y="3104425"/>
            <a:ext cx="40632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Мероприятие прошло 9 мая 2025 года на стадионе "ОЛИМП" в Сарапульском районе Удмуртии. Оно отметил 80-летие Победы, привлекая более 1500 зрителей и 300 участников.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623050" y="3104425"/>
            <a:ext cx="4121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Событие усилило патриотизм и историческую память. Оно подчеркнуло важность передачи героического наследия молодым, способствуя их национальной гордости.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507775" y="577975"/>
            <a:ext cx="39624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мероприятии</a:t>
            </a:r>
            <a:endParaRPr lang="en-US" sz="1400" dirty="0"/>
          </a:p>
          <a:p>
            <a:pPr marL="0" indent="0" algn="l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:  "Победа одна на всех: 80 лет памяти поколений" </a:t>
            </a:r>
            <a:endParaRPr lang="en-US" sz="1400" dirty="0"/>
          </a:p>
          <a:p>
            <a:pPr marL="0" indent="0" algn="l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Режиссер : Максим Мерзляков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18375" y="2044250"/>
            <a:ext cx="3378600" cy="3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Мероприятие стало значимым культурным событием, объединяющим около 300 участников.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064350" y="1748790"/>
            <a:ext cx="310896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</a:t>
            </a:r>
            <a:r>
              <a:rPr lang="en-US" sz="16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человек приняли участие в постановке, включая актеров и волонтеров.</a:t>
            </a:r>
            <a:r>
              <a:rPr lang="en-US" sz="12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200" y="436965"/>
            <a:ext cx="4070700" cy="230567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925" y="3091025"/>
            <a:ext cx="41799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цель мероприятия — сохранить и передать память о Великой Отечественной войне молодым поколениям. Это было выполнено через театрализованное представление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619000" y="3091025"/>
            <a:ext cx="41799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Задача события — формирование патриотического сознания и гордости за подвиги предков. Подчеркивается значение памяти как объединяющего нацию фактора.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07775" y="565075"/>
            <a:ext cx="39624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задачи мероприятия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075" y="1176425"/>
            <a:ext cx="4158600" cy="3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количество зрителей
</a:t>
            </a: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мероприятие посетили более 1500 зрителей, что свидетельствует о масштабности и популярности событий на патриотическую тематику в регионе.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4632350" y="1176425"/>
            <a:ext cx="4121400" cy="3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истории у аудитории
</a:t>
            </a: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интерес к историческим событиям проявляется среди всех поколений, что подтверждает важность сохранения исторической памяти.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18575" y="565785"/>
            <a:ext cx="39516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и аудитория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31600" y="1604038"/>
            <a:ext cx="3613800" cy="2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является важной частью сохранения исторической правды о Великой Отечественной войне, оказывая положительное влияние на национальное сознание.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4902050" y="1604038"/>
            <a:ext cx="3613800" cy="2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мотивирует молодежь к изучению истории и формирует у нее чувство гордости за подвиги предыдущих поколений.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631600" y="3579988"/>
            <a:ext cx="3613800" cy="2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Межпоколенное взаимодействие, обогащенное историческими знаниями, закрепляет общие ценности и понимание национальной идентичности.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4902050" y="3579988"/>
            <a:ext cx="3613800" cy="2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культурный вклад напоминает, что память о войне — это как обязанность, так и богатое наследие, объединяющее нацию.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507775" y="560250"/>
            <a:ext cx="39624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Заключительные комментарии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Office PowerPoint</Application>
  <PresentationFormat>Экран 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Ushakov</cp:lastModifiedBy>
  <cp:revision>2</cp:revision>
  <dcterms:created xsi:type="dcterms:W3CDTF">2025-05-19T17:34:51Z</dcterms:created>
  <dcterms:modified xsi:type="dcterms:W3CDTF">2025-05-19T17:35:36Z</dcterms:modified>
</cp:coreProperties>
</file>